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61" r:id="rId3"/>
    <p:sldId id="262" r:id="rId4"/>
    <p:sldId id="259" r:id="rId5"/>
    <p:sldId id="271" r:id="rId6"/>
    <p:sldId id="275" r:id="rId7"/>
    <p:sldId id="278" r:id="rId8"/>
    <p:sldId id="272" r:id="rId9"/>
    <p:sldId id="276" r:id="rId10"/>
    <p:sldId id="273" r:id="rId11"/>
    <p:sldId id="277" r:id="rId12"/>
    <p:sldId id="263" r:id="rId13"/>
    <p:sldId id="260" r:id="rId14"/>
    <p:sldId id="279" r:id="rId15"/>
    <p:sldId id="280" r:id="rId16"/>
    <p:sldId id="264" r:id="rId17"/>
    <p:sldId id="265" r:id="rId18"/>
    <p:sldId id="295" r:id="rId19"/>
    <p:sldId id="296" r:id="rId20"/>
    <p:sldId id="266" r:id="rId21"/>
    <p:sldId id="294" r:id="rId22"/>
    <p:sldId id="269" r:id="rId23"/>
    <p:sldId id="270" r:id="rId24"/>
    <p:sldId id="268"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100" d="100"/>
          <a:sy n="100" d="100"/>
        </p:scale>
        <p:origin x="452"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1">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1">
  <dgm:title val=""/>
  <dgm:desc val=""/>
  <dgm:catLst>
    <dgm:cat type="colorful" pri="10100"/>
  </dgm:catLst>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5648AB3B-85FD-4499-88E3-2425F5CA1FB6}" type="doc">
      <dgm:prSet loTypeId="urn:microsoft.com/office/officeart/2008/layout/VerticalCircleList" loCatId="list" qsTypeId="urn:microsoft.com/office/officeart/2005/8/quickstyle/simple1#1" qsCatId="simple" csTypeId="urn:microsoft.com/office/officeart/2005/8/colors/accent1_2#1" csCatId="accent1" phldr="1"/>
      <dgm:spPr/>
      <dgm:t>
        <a:bodyPr/>
        <a:lstStyle/>
        <a:p>
          <a:endParaRPr lang="zh-CN" altLang="en-US"/>
        </a:p>
      </dgm:t>
    </dgm:pt>
    <dgm:pt modelId="{9ED43A18-139F-4EF0-8BDA-D370EBC54DD3}">
      <dgm:prSet phldrT="[文本]" custT="1"/>
      <dgm:spPr/>
      <dgm:t>
        <a:bodyPr/>
        <a:lstStyle/>
        <a:p>
          <a:r>
            <a:rPr lang="en-US" altLang="zh-CN" sz="3600" dirty="0"/>
            <a:t>Have things settled down yet? </a:t>
          </a:r>
          <a:endParaRPr lang="zh-CN" altLang="en-US" sz="3600" dirty="0"/>
        </a:p>
      </dgm:t>
    </dgm:pt>
    <dgm:pt modelId="{BBC67411-4827-4B36-8422-6B6EEA0CEC09}" type="parTrans" cxnId="{6B026CFF-E887-4167-A308-7C2D93D8A070}">
      <dgm:prSet/>
      <dgm:spPr/>
      <dgm:t>
        <a:bodyPr/>
        <a:lstStyle/>
        <a:p>
          <a:endParaRPr lang="zh-CN" altLang="en-US"/>
        </a:p>
      </dgm:t>
    </dgm:pt>
    <dgm:pt modelId="{352F0732-9719-4BE2-8677-12CD6F4680F7}" type="sibTrans" cxnId="{6B026CFF-E887-4167-A308-7C2D93D8A070}">
      <dgm:prSet/>
      <dgm:spPr/>
      <dgm:t>
        <a:bodyPr/>
        <a:lstStyle/>
        <a:p>
          <a:endParaRPr lang="zh-CN" altLang="en-US"/>
        </a:p>
      </dgm:t>
    </dgm:pt>
    <dgm:pt modelId="{33D3B3FF-DC30-4596-BBF3-73E7B5A1C868}">
      <dgm:prSet phldrT="[文本]" custT="1"/>
      <dgm:spPr/>
      <dgm:t>
        <a:bodyPr/>
        <a:lstStyle/>
        <a:p>
          <a:r>
            <a:rPr lang="en-US" altLang="zh-CN" sz="3600" dirty="0"/>
            <a:t>Did fans understand his apology?</a:t>
          </a:r>
          <a:endParaRPr lang="zh-CN" altLang="en-US" sz="3600" dirty="0"/>
        </a:p>
      </dgm:t>
    </dgm:pt>
    <dgm:pt modelId="{61ABD479-D9D4-40B6-805D-FFD42277FC3A}" type="parTrans" cxnId="{2334BD3D-13C4-44B2-B081-F4969F314A63}">
      <dgm:prSet/>
      <dgm:spPr/>
      <dgm:t>
        <a:bodyPr/>
        <a:lstStyle/>
        <a:p>
          <a:endParaRPr lang="zh-CN" altLang="en-US"/>
        </a:p>
      </dgm:t>
    </dgm:pt>
    <dgm:pt modelId="{B9BB3643-E144-46DF-99D9-E1C8C88AD7AD}" type="sibTrans" cxnId="{2334BD3D-13C4-44B2-B081-F4969F314A63}">
      <dgm:prSet/>
      <dgm:spPr/>
      <dgm:t>
        <a:bodyPr/>
        <a:lstStyle/>
        <a:p>
          <a:endParaRPr lang="zh-CN" altLang="en-US"/>
        </a:p>
      </dgm:t>
    </dgm:pt>
    <dgm:pt modelId="{FC5DF433-2905-4C3B-9FB7-FFC2EFC8C462}" type="pres">
      <dgm:prSet presAssocID="{5648AB3B-85FD-4499-88E3-2425F5CA1FB6}" presName="Name0" presStyleCnt="0">
        <dgm:presLayoutVars>
          <dgm:dir/>
        </dgm:presLayoutVars>
      </dgm:prSet>
      <dgm:spPr/>
    </dgm:pt>
    <dgm:pt modelId="{BFAED817-25C8-47EA-9E30-4C5DF91000F4}" type="pres">
      <dgm:prSet presAssocID="{9ED43A18-139F-4EF0-8BDA-D370EBC54DD3}" presName="noChildren" presStyleCnt="0"/>
      <dgm:spPr/>
    </dgm:pt>
    <dgm:pt modelId="{C46DEFE6-C527-4BF5-944F-7503672A19FF}" type="pres">
      <dgm:prSet presAssocID="{9ED43A18-139F-4EF0-8BDA-D370EBC54DD3}" presName="gap" presStyleCnt="0"/>
      <dgm:spPr/>
    </dgm:pt>
    <dgm:pt modelId="{408B8092-B63F-43BD-B903-1CAD32CC3209}" type="pres">
      <dgm:prSet presAssocID="{9ED43A18-139F-4EF0-8BDA-D370EBC54DD3}" presName="medCircle2" presStyleLbl="vennNode1" presStyleIdx="0" presStyleCnt="2">
        <dgm:style>
          <a:lnRef idx="1">
            <a:schemeClr val="accent5"/>
          </a:lnRef>
          <a:fillRef idx="2">
            <a:schemeClr val="accent5"/>
          </a:fillRef>
          <a:effectRef idx="1">
            <a:schemeClr val="accent5"/>
          </a:effectRef>
          <a:fontRef idx="minor">
            <a:schemeClr val="dk1"/>
          </a:fontRef>
        </dgm:style>
      </dgm:prSet>
      <dgm:spPr/>
    </dgm:pt>
    <dgm:pt modelId="{267CF350-68C9-4123-90F6-EA226331EFE3}" type="pres">
      <dgm:prSet presAssocID="{9ED43A18-139F-4EF0-8BDA-D370EBC54DD3}" presName="txLvlOnly1" presStyleLbl="revTx" presStyleIdx="0" presStyleCnt="2"/>
      <dgm:spPr/>
    </dgm:pt>
    <dgm:pt modelId="{AC76B7AC-4889-4CD2-846A-CE22CED9E97A}" type="pres">
      <dgm:prSet presAssocID="{33D3B3FF-DC30-4596-BBF3-73E7B5A1C868}" presName="noChildren" presStyleCnt="0"/>
      <dgm:spPr/>
    </dgm:pt>
    <dgm:pt modelId="{84E27AAB-EDA8-45C3-AEC9-35FC6BA1EE43}" type="pres">
      <dgm:prSet presAssocID="{33D3B3FF-DC30-4596-BBF3-73E7B5A1C868}" presName="gap" presStyleCnt="0"/>
      <dgm:spPr/>
    </dgm:pt>
    <dgm:pt modelId="{03FE99B2-3996-4175-98AF-1A7B20AFAC85}" type="pres">
      <dgm:prSet presAssocID="{33D3B3FF-DC30-4596-BBF3-73E7B5A1C868}" presName="medCircle2" presStyleLbl="vennNode1" presStyleIdx="1" presStyleCnt="2"/>
      <dgm:spPr/>
    </dgm:pt>
    <dgm:pt modelId="{49B6F106-3A9D-4F74-96F7-4C0C00749D26}" type="pres">
      <dgm:prSet presAssocID="{33D3B3FF-DC30-4596-BBF3-73E7B5A1C868}" presName="txLvlOnly1" presStyleLbl="revTx" presStyleIdx="1" presStyleCnt="2"/>
      <dgm:spPr/>
    </dgm:pt>
  </dgm:ptLst>
  <dgm:cxnLst>
    <dgm:cxn modelId="{9B26212B-216E-4E0F-BD06-4F6879654987}" type="presOf" srcId="{5648AB3B-85FD-4499-88E3-2425F5CA1FB6}" destId="{FC5DF433-2905-4C3B-9FB7-FFC2EFC8C462}" srcOrd="0" destOrd="0" presId="urn:microsoft.com/office/officeart/2008/layout/VerticalCircleList"/>
    <dgm:cxn modelId="{2334BD3D-13C4-44B2-B081-F4969F314A63}" srcId="{5648AB3B-85FD-4499-88E3-2425F5CA1FB6}" destId="{33D3B3FF-DC30-4596-BBF3-73E7B5A1C868}" srcOrd="1" destOrd="0" parTransId="{61ABD479-D9D4-40B6-805D-FFD42277FC3A}" sibTransId="{B9BB3643-E144-46DF-99D9-E1C8C88AD7AD}"/>
    <dgm:cxn modelId="{990D5376-9A9B-499E-89FC-655572842CC6}" type="presOf" srcId="{9ED43A18-139F-4EF0-8BDA-D370EBC54DD3}" destId="{267CF350-68C9-4123-90F6-EA226331EFE3}" srcOrd="0" destOrd="0" presId="urn:microsoft.com/office/officeart/2008/layout/VerticalCircleList"/>
    <dgm:cxn modelId="{ED0BE383-9B86-4531-9F68-C0E599DDF6A0}" type="presOf" srcId="{33D3B3FF-DC30-4596-BBF3-73E7B5A1C868}" destId="{49B6F106-3A9D-4F74-96F7-4C0C00749D26}" srcOrd="0" destOrd="0" presId="urn:microsoft.com/office/officeart/2008/layout/VerticalCircleList"/>
    <dgm:cxn modelId="{6B026CFF-E887-4167-A308-7C2D93D8A070}" srcId="{5648AB3B-85FD-4499-88E3-2425F5CA1FB6}" destId="{9ED43A18-139F-4EF0-8BDA-D370EBC54DD3}" srcOrd="0" destOrd="0" parTransId="{BBC67411-4827-4B36-8422-6B6EEA0CEC09}" sibTransId="{352F0732-9719-4BE2-8677-12CD6F4680F7}"/>
    <dgm:cxn modelId="{506C4F1F-1E7C-4EF1-8ADA-E6143930C281}" type="presParOf" srcId="{FC5DF433-2905-4C3B-9FB7-FFC2EFC8C462}" destId="{BFAED817-25C8-47EA-9E30-4C5DF91000F4}" srcOrd="0" destOrd="0" presId="urn:microsoft.com/office/officeart/2008/layout/VerticalCircleList"/>
    <dgm:cxn modelId="{4D74C3E8-9B7A-481C-957B-25F9D42B0094}" type="presParOf" srcId="{BFAED817-25C8-47EA-9E30-4C5DF91000F4}" destId="{C46DEFE6-C527-4BF5-944F-7503672A19FF}" srcOrd="0" destOrd="0" presId="urn:microsoft.com/office/officeart/2008/layout/VerticalCircleList"/>
    <dgm:cxn modelId="{80A4DEBA-BF3E-4573-9614-5F01B5427284}" type="presParOf" srcId="{BFAED817-25C8-47EA-9E30-4C5DF91000F4}" destId="{408B8092-B63F-43BD-B903-1CAD32CC3209}" srcOrd="1" destOrd="0" presId="urn:microsoft.com/office/officeart/2008/layout/VerticalCircleList"/>
    <dgm:cxn modelId="{16B7E91B-D60E-46FF-9BD4-43335F3F065B}" type="presParOf" srcId="{BFAED817-25C8-47EA-9E30-4C5DF91000F4}" destId="{267CF350-68C9-4123-90F6-EA226331EFE3}" srcOrd="2" destOrd="0" presId="urn:microsoft.com/office/officeart/2008/layout/VerticalCircleList"/>
    <dgm:cxn modelId="{5A81FE8B-20FA-43C6-B1A5-09B8B0536B06}" type="presParOf" srcId="{FC5DF433-2905-4C3B-9FB7-FFC2EFC8C462}" destId="{AC76B7AC-4889-4CD2-846A-CE22CED9E97A}" srcOrd="1" destOrd="0" presId="urn:microsoft.com/office/officeart/2008/layout/VerticalCircleList"/>
    <dgm:cxn modelId="{B6F6A9AC-7B80-49C7-AD36-AFB1FC532004}" type="presParOf" srcId="{AC76B7AC-4889-4CD2-846A-CE22CED9E97A}" destId="{84E27AAB-EDA8-45C3-AEC9-35FC6BA1EE43}" srcOrd="0" destOrd="0" presId="urn:microsoft.com/office/officeart/2008/layout/VerticalCircleList"/>
    <dgm:cxn modelId="{280B070B-226F-4B93-81B3-A78588155004}" type="presParOf" srcId="{AC76B7AC-4889-4CD2-846A-CE22CED9E97A}" destId="{03FE99B2-3996-4175-98AF-1A7B20AFAC85}" srcOrd="1" destOrd="0" presId="urn:microsoft.com/office/officeart/2008/layout/VerticalCircleList"/>
    <dgm:cxn modelId="{17D0E1C6-2DEC-49F0-85B2-D1BD1DD9B67C}" type="presParOf" srcId="{AC76B7AC-4889-4CD2-846A-CE22CED9E97A}" destId="{49B6F106-3A9D-4F74-96F7-4C0C00749D26}" srcOrd="2" destOrd="0" presId="urn:microsoft.com/office/officeart/2008/layout/Vertical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DC736C1-2C5D-499E-83D4-8DE971112BA8}" type="doc">
      <dgm:prSet loTypeId="urn:microsoft.com/office/officeart/2005/8/layout/default#1" loCatId="list" qsTypeId="urn:microsoft.com/office/officeart/2005/8/quickstyle/simple1#2" qsCatId="simple" csTypeId="urn:microsoft.com/office/officeart/2005/8/colors/colorful1#1" csCatId="colorful" phldr="1"/>
      <dgm:spPr/>
      <dgm:t>
        <a:bodyPr/>
        <a:lstStyle/>
        <a:p>
          <a:endParaRPr lang="zh-CN" altLang="en-US"/>
        </a:p>
      </dgm:t>
    </dgm:pt>
    <dgm:pt modelId="{E96BB00C-8138-4FE7-B4A8-39CBE90450A8}">
      <dgm:prSet phldrT="[文本]"/>
      <dgm:spPr/>
      <dgm:t>
        <a:bodyPr/>
        <a:lstStyle/>
        <a:p>
          <a:r>
            <a:rPr lang="en-US" altLang="zh-CN" dirty="0"/>
            <a:t>Our project looked at his Twitter feed, grabbed the data and analyzed it based on social networks and fan bases.</a:t>
          </a:r>
          <a:endParaRPr lang="zh-CN" altLang="en-US" dirty="0"/>
        </a:p>
      </dgm:t>
    </dgm:pt>
    <dgm:pt modelId="{FA7DFCD0-E5AC-4168-A361-9E02C48223AD}" type="parTrans" cxnId="{0B9D2B08-5CDB-4066-AE0B-D531304D9920}">
      <dgm:prSet/>
      <dgm:spPr/>
      <dgm:t>
        <a:bodyPr/>
        <a:lstStyle/>
        <a:p>
          <a:endParaRPr lang="zh-CN" altLang="en-US"/>
        </a:p>
      </dgm:t>
    </dgm:pt>
    <dgm:pt modelId="{965252F0-F49A-4904-925B-3CB13CFC7B9B}" type="sibTrans" cxnId="{0B9D2B08-5CDB-4066-AE0B-D531304D9920}">
      <dgm:prSet/>
      <dgm:spPr/>
      <dgm:t>
        <a:bodyPr/>
        <a:lstStyle/>
        <a:p>
          <a:endParaRPr lang="zh-CN" altLang="en-US"/>
        </a:p>
      </dgm:t>
    </dgm:pt>
    <dgm:pt modelId="{EF6D346C-A90C-450A-B27A-C3DDFDF0B3F0}">
      <dgm:prSet phldrT="[文本]"/>
      <dgm:spPr/>
      <dgm:t>
        <a:bodyPr/>
        <a:lstStyle/>
        <a:p>
          <a:r>
            <a:rPr lang="en-US" altLang="zh-CN" dirty="0"/>
            <a:t>Travis Scott analyzed it in combination with his song sales and YouTube views.</a:t>
          </a:r>
          <a:endParaRPr lang="zh-CN" altLang="en-US" dirty="0"/>
        </a:p>
      </dgm:t>
    </dgm:pt>
    <dgm:pt modelId="{197C3D0E-8D8D-4C50-B7AF-B927E2468D99}" type="parTrans" cxnId="{B70A8651-6B82-463D-953F-A6456B6D59CA}">
      <dgm:prSet/>
      <dgm:spPr/>
      <dgm:t>
        <a:bodyPr/>
        <a:lstStyle/>
        <a:p>
          <a:endParaRPr lang="zh-CN" altLang="en-US"/>
        </a:p>
      </dgm:t>
    </dgm:pt>
    <dgm:pt modelId="{B8DF1FA8-F3A6-47CB-A579-9F202B503214}" type="sibTrans" cxnId="{B70A8651-6B82-463D-953F-A6456B6D59CA}">
      <dgm:prSet/>
      <dgm:spPr/>
      <dgm:t>
        <a:bodyPr/>
        <a:lstStyle/>
        <a:p>
          <a:endParaRPr lang="zh-CN" altLang="en-US"/>
        </a:p>
      </dgm:t>
    </dgm:pt>
    <dgm:pt modelId="{13CA2854-6415-429F-9E13-A2E0BF048B7F}">
      <dgm:prSet phldrT="[文本]"/>
      <dgm:spPr/>
      <dgm:t>
        <a:bodyPr/>
        <a:lstStyle/>
        <a:p>
          <a:r>
            <a:rPr lang="en-US" altLang="zh-CN" dirty="0"/>
            <a:t>Our project can take the audience to understand him in a more visual and three-dimensional way.</a:t>
          </a:r>
          <a:endParaRPr lang="zh-CN" altLang="en-US" dirty="0"/>
        </a:p>
      </dgm:t>
    </dgm:pt>
    <dgm:pt modelId="{2AE4B770-DB68-459B-9F79-8917D5CA400F}" type="parTrans" cxnId="{0D902D3A-E924-47F9-B50A-F1FF9F5A465D}">
      <dgm:prSet/>
      <dgm:spPr/>
      <dgm:t>
        <a:bodyPr/>
        <a:lstStyle/>
        <a:p>
          <a:endParaRPr lang="zh-CN" altLang="en-US"/>
        </a:p>
      </dgm:t>
    </dgm:pt>
    <dgm:pt modelId="{303DB956-BDA8-4BF3-A23B-DF03B2ECA61A}" type="sibTrans" cxnId="{0D902D3A-E924-47F9-B50A-F1FF9F5A465D}">
      <dgm:prSet/>
      <dgm:spPr/>
      <dgm:t>
        <a:bodyPr/>
        <a:lstStyle/>
        <a:p>
          <a:endParaRPr lang="zh-CN" altLang="en-US"/>
        </a:p>
      </dgm:t>
    </dgm:pt>
    <dgm:pt modelId="{CE177E62-7A5B-4685-8A25-E26BAE984972}">
      <dgm:prSet phldrT="[文本]"/>
      <dgm:spPr/>
      <dgm:t>
        <a:bodyPr/>
        <a:lstStyle/>
        <a:p>
          <a:r>
            <a:rPr lang="en-US" altLang="zh-CN" dirty="0"/>
            <a:t>We will use planned behavior theory and conduct online experiments on </a:t>
          </a:r>
          <a:r>
            <a:rPr lang="en-US" altLang="zh-CN" dirty="0" err="1"/>
            <a:t>github</a:t>
          </a:r>
          <a:r>
            <a:rPr lang="en-US" altLang="zh-CN" dirty="0"/>
            <a:t> based platform.</a:t>
          </a:r>
          <a:endParaRPr lang="zh-CN" altLang="en-US" dirty="0"/>
        </a:p>
      </dgm:t>
    </dgm:pt>
    <dgm:pt modelId="{39195E4E-6018-468B-90AF-89CF1974DA34}" type="parTrans" cxnId="{AAF79EB5-3FFA-48FB-8A00-761AC3CE2AC4}">
      <dgm:prSet/>
      <dgm:spPr/>
      <dgm:t>
        <a:bodyPr/>
        <a:lstStyle/>
        <a:p>
          <a:endParaRPr lang="zh-CN" altLang="en-US"/>
        </a:p>
      </dgm:t>
    </dgm:pt>
    <dgm:pt modelId="{BAD82FFA-C2B5-4B97-83D1-89E62B086142}" type="sibTrans" cxnId="{AAF79EB5-3FFA-48FB-8A00-761AC3CE2AC4}">
      <dgm:prSet/>
      <dgm:spPr/>
      <dgm:t>
        <a:bodyPr/>
        <a:lstStyle/>
        <a:p>
          <a:endParaRPr lang="zh-CN" altLang="en-US"/>
        </a:p>
      </dgm:t>
    </dgm:pt>
    <dgm:pt modelId="{9AA777FE-C086-4543-9117-4235C125CEF4}" type="pres">
      <dgm:prSet presAssocID="{6DC736C1-2C5D-499E-83D4-8DE971112BA8}" presName="diagram" presStyleCnt="0">
        <dgm:presLayoutVars>
          <dgm:dir/>
          <dgm:resizeHandles val="exact"/>
        </dgm:presLayoutVars>
      </dgm:prSet>
      <dgm:spPr/>
    </dgm:pt>
    <dgm:pt modelId="{545A2AF8-E1E7-4934-BEB1-5172D65F3E6F}" type="pres">
      <dgm:prSet presAssocID="{E96BB00C-8138-4FE7-B4A8-39CBE90450A8}" presName="node" presStyleLbl="node1" presStyleIdx="0" presStyleCnt="4">
        <dgm:presLayoutVars>
          <dgm:bulletEnabled val="1"/>
        </dgm:presLayoutVars>
      </dgm:prSet>
      <dgm:spPr/>
    </dgm:pt>
    <dgm:pt modelId="{33A353E1-9D6D-42F1-87C9-8A10CA53B4BB}" type="pres">
      <dgm:prSet presAssocID="{965252F0-F49A-4904-925B-3CB13CFC7B9B}" presName="sibTrans" presStyleCnt="0"/>
      <dgm:spPr/>
    </dgm:pt>
    <dgm:pt modelId="{01962F5D-7AFE-4992-8DEA-2EEAE1D3A4D5}" type="pres">
      <dgm:prSet presAssocID="{EF6D346C-A90C-450A-B27A-C3DDFDF0B3F0}" presName="node" presStyleLbl="node1" presStyleIdx="1" presStyleCnt="4">
        <dgm:presLayoutVars>
          <dgm:bulletEnabled val="1"/>
        </dgm:presLayoutVars>
      </dgm:prSet>
      <dgm:spPr/>
    </dgm:pt>
    <dgm:pt modelId="{065ABF35-4B52-4E1F-A08D-8F71CE08F342}" type="pres">
      <dgm:prSet presAssocID="{B8DF1FA8-F3A6-47CB-A579-9F202B503214}" presName="sibTrans" presStyleCnt="0"/>
      <dgm:spPr/>
    </dgm:pt>
    <dgm:pt modelId="{57E890D1-B6D4-4674-8715-EDBA90CEF5AF}" type="pres">
      <dgm:prSet presAssocID="{13CA2854-6415-429F-9E13-A2E0BF048B7F}" presName="node" presStyleLbl="node1" presStyleIdx="2" presStyleCnt="4">
        <dgm:presLayoutVars>
          <dgm:bulletEnabled val="1"/>
        </dgm:presLayoutVars>
      </dgm:prSet>
      <dgm:spPr/>
    </dgm:pt>
    <dgm:pt modelId="{60490798-53D3-4103-8356-0C87DC6CCABD}" type="pres">
      <dgm:prSet presAssocID="{303DB956-BDA8-4BF3-A23B-DF03B2ECA61A}" presName="sibTrans" presStyleCnt="0"/>
      <dgm:spPr/>
    </dgm:pt>
    <dgm:pt modelId="{E6C222FF-9517-4A92-8719-19CA5D82C3D6}" type="pres">
      <dgm:prSet presAssocID="{CE177E62-7A5B-4685-8A25-E26BAE984972}" presName="node" presStyleLbl="node1" presStyleIdx="3" presStyleCnt="4">
        <dgm:presLayoutVars>
          <dgm:bulletEnabled val="1"/>
        </dgm:presLayoutVars>
      </dgm:prSet>
      <dgm:spPr/>
    </dgm:pt>
  </dgm:ptLst>
  <dgm:cxnLst>
    <dgm:cxn modelId="{0B9D2B08-5CDB-4066-AE0B-D531304D9920}" srcId="{6DC736C1-2C5D-499E-83D4-8DE971112BA8}" destId="{E96BB00C-8138-4FE7-B4A8-39CBE90450A8}" srcOrd="0" destOrd="0" parTransId="{FA7DFCD0-E5AC-4168-A361-9E02C48223AD}" sibTransId="{965252F0-F49A-4904-925B-3CB13CFC7B9B}"/>
    <dgm:cxn modelId="{0D902D3A-E924-47F9-B50A-F1FF9F5A465D}" srcId="{6DC736C1-2C5D-499E-83D4-8DE971112BA8}" destId="{13CA2854-6415-429F-9E13-A2E0BF048B7F}" srcOrd="2" destOrd="0" parTransId="{2AE4B770-DB68-459B-9F79-8917D5CA400F}" sibTransId="{303DB956-BDA8-4BF3-A23B-DF03B2ECA61A}"/>
    <dgm:cxn modelId="{CBD3D164-810C-4FB4-BC49-CEE1728B3D4B}" type="presOf" srcId="{CE177E62-7A5B-4685-8A25-E26BAE984972}" destId="{E6C222FF-9517-4A92-8719-19CA5D82C3D6}" srcOrd="0" destOrd="0" presId="urn:microsoft.com/office/officeart/2005/8/layout/default#1"/>
    <dgm:cxn modelId="{B70A8651-6B82-463D-953F-A6456B6D59CA}" srcId="{6DC736C1-2C5D-499E-83D4-8DE971112BA8}" destId="{EF6D346C-A90C-450A-B27A-C3DDFDF0B3F0}" srcOrd="1" destOrd="0" parTransId="{197C3D0E-8D8D-4C50-B7AF-B927E2468D99}" sibTransId="{B8DF1FA8-F3A6-47CB-A579-9F202B503214}"/>
    <dgm:cxn modelId="{8D7F907A-4048-4442-B767-B88EC3DDAB8A}" type="presOf" srcId="{EF6D346C-A90C-450A-B27A-C3DDFDF0B3F0}" destId="{01962F5D-7AFE-4992-8DEA-2EEAE1D3A4D5}" srcOrd="0" destOrd="0" presId="urn:microsoft.com/office/officeart/2005/8/layout/default#1"/>
    <dgm:cxn modelId="{44B1559C-B21C-4F02-ACB9-82C8B0CB4512}" type="presOf" srcId="{13CA2854-6415-429F-9E13-A2E0BF048B7F}" destId="{57E890D1-B6D4-4674-8715-EDBA90CEF5AF}" srcOrd="0" destOrd="0" presId="urn:microsoft.com/office/officeart/2005/8/layout/default#1"/>
    <dgm:cxn modelId="{57E5FDAA-BD47-45AB-A6BB-02F58299AC09}" type="presOf" srcId="{E96BB00C-8138-4FE7-B4A8-39CBE90450A8}" destId="{545A2AF8-E1E7-4934-BEB1-5172D65F3E6F}" srcOrd="0" destOrd="0" presId="urn:microsoft.com/office/officeart/2005/8/layout/default#1"/>
    <dgm:cxn modelId="{AAF79EB5-3FFA-48FB-8A00-761AC3CE2AC4}" srcId="{6DC736C1-2C5D-499E-83D4-8DE971112BA8}" destId="{CE177E62-7A5B-4685-8A25-E26BAE984972}" srcOrd="3" destOrd="0" parTransId="{39195E4E-6018-468B-90AF-89CF1974DA34}" sibTransId="{BAD82FFA-C2B5-4B97-83D1-89E62B086142}"/>
    <dgm:cxn modelId="{2310C2E8-7E11-4A5F-9FCC-0CDAC03D414C}" type="presOf" srcId="{6DC736C1-2C5D-499E-83D4-8DE971112BA8}" destId="{9AA777FE-C086-4543-9117-4235C125CEF4}" srcOrd="0" destOrd="0" presId="urn:microsoft.com/office/officeart/2005/8/layout/default#1"/>
    <dgm:cxn modelId="{E01FC85A-E0F6-4E4B-BAD4-4D91762B1405}" type="presParOf" srcId="{9AA777FE-C086-4543-9117-4235C125CEF4}" destId="{545A2AF8-E1E7-4934-BEB1-5172D65F3E6F}" srcOrd="0" destOrd="0" presId="urn:microsoft.com/office/officeart/2005/8/layout/default#1"/>
    <dgm:cxn modelId="{A3E6D4DF-58C5-43B4-8228-6569E405D6D9}" type="presParOf" srcId="{9AA777FE-C086-4543-9117-4235C125CEF4}" destId="{33A353E1-9D6D-42F1-87C9-8A10CA53B4BB}" srcOrd="1" destOrd="0" presId="urn:microsoft.com/office/officeart/2005/8/layout/default#1"/>
    <dgm:cxn modelId="{3C7736CB-A576-44EE-A413-D28629F53FDF}" type="presParOf" srcId="{9AA777FE-C086-4543-9117-4235C125CEF4}" destId="{01962F5D-7AFE-4992-8DEA-2EEAE1D3A4D5}" srcOrd="2" destOrd="0" presId="urn:microsoft.com/office/officeart/2005/8/layout/default#1"/>
    <dgm:cxn modelId="{FC5160B4-545C-4105-9798-E097613D0876}" type="presParOf" srcId="{9AA777FE-C086-4543-9117-4235C125CEF4}" destId="{065ABF35-4B52-4E1F-A08D-8F71CE08F342}" srcOrd="3" destOrd="0" presId="urn:microsoft.com/office/officeart/2005/8/layout/default#1"/>
    <dgm:cxn modelId="{AFCC7978-C5E3-4C1A-BAAD-377765C0E67C}" type="presParOf" srcId="{9AA777FE-C086-4543-9117-4235C125CEF4}" destId="{57E890D1-B6D4-4674-8715-EDBA90CEF5AF}" srcOrd="4" destOrd="0" presId="urn:microsoft.com/office/officeart/2005/8/layout/default#1"/>
    <dgm:cxn modelId="{4C6B2FB2-4617-4CDB-963A-EE6908AE4609}" type="presParOf" srcId="{9AA777FE-C086-4543-9117-4235C125CEF4}" destId="{60490798-53D3-4103-8356-0C87DC6CCABD}" srcOrd="5" destOrd="0" presId="urn:microsoft.com/office/officeart/2005/8/layout/default#1"/>
    <dgm:cxn modelId="{430DA8C4-6121-4548-AE0B-2DADA7A5FA0E}" type="presParOf" srcId="{9AA777FE-C086-4543-9117-4235C125CEF4}" destId="{E6C222FF-9517-4A92-8719-19CA5D82C3D6}" srcOrd="6" destOrd="0" presId="urn:microsoft.com/office/officeart/2005/8/layout/defaul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08B8092-B63F-43BD-B903-1CAD32CC3209}">
      <dsp:nvSpPr>
        <dsp:cNvPr id="0" name=""/>
        <dsp:cNvSpPr/>
      </dsp:nvSpPr>
      <dsp:spPr>
        <a:xfrm>
          <a:off x="349503" y="728558"/>
          <a:ext cx="1332992" cy="1332992"/>
        </a:xfrm>
        <a:prstGeom prst="ellipse">
          <a:avLst/>
        </a:prstGeom>
        <a:solidFill>
          <a:schemeClr val="accent5">
            <a:tint val="60000"/>
            <a:satMod val="120000"/>
          </a:schemeClr>
        </a:solidFill>
        <a:ln w="9525" cap="flat" cmpd="sng" algn="ctr">
          <a:solidFill>
            <a:schemeClr val="accent5"/>
          </a:solidFill>
          <a:prstDash val="solid"/>
        </a:ln>
        <a:effectLst/>
      </dsp:spPr>
      <dsp:style>
        <a:lnRef idx="1">
          <a:schemeClr val="accent5"/>
        </a:lnRef>
        <a:fillRef idx="2">
          <a:schemeClr val="accent5"/>
        </a:fillRef>
        <a:effectRef idx="1">
          <a:schemeClr val="accent5"/>
        </a:effectRef>
        <a:fontRef idx="minor">
          <a:schemeClr val="dk1"/>
        </a:fontRef>
      </dsp:style>
    </dsp:sp>
    <dsp:sp modelId="{267CF350-68C9-4123-90F6-EA226331EFE3}">
      <dsp:nvSpPr>
        <dsp:cNvPr id="0" name=""/>
        <dsp:cNvSpPr/>
      </dsp:nvSpPr>
      <dsp:spPr>
        <a:xfrm>
          <a:off x="1016000" y="728558"/>
          <a:ext cx="7112000" cy="13329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45720" rIns="0" bIns="45720" numCol="1" spcCol="1270" anchor="ctr" anchorCtr="0">
          <a:noAutofit/>
        </a:bodyPr>
        <a:lstStyle/>
        <a:p>
          <a:pPr marL="0" lvl="0" indent="0" algn="l" defTabSz="1600200">
            <a:lnSpc>
              <a:spcPct val="90000"/>
            </a:lnSpc>
            <a:spcBef>
              <a:spcPct val="0"/>
            </a:spcBef>
            <a:spcAft>
              <a:spcPct val="35000"/>
            </a:spcAft>
            <a:buNone/>
          </a:pPr>
          <a:r>
            <a:rPr lang="en-US" altLang="zh-CN" sz="3600" kern="1200" dirty="0"/>
            <a:t>Have things settled down yet? </a:t>
          </a:r>
          <a:endParaRPr lang="zh-CN" altLang="en-US" sz="3600" kern="1200" dirty="0"/>
        </a:p>
      </dsp:txBody>
      <dsp:txXfrm>
        <a:off x="1016000" y="728558"/>
        <a:ext cx="7112000" cy="1332992"/>
      </dsp:txXfrm>
    </dsp:sp>
    <dsp:sp modelId="{03FE99B2-3996-4175-98AF-1A7B20AFAC85}">
      <dsp:nvSpPr>
        <dsp:cNvPr id="0" name=""/>
        <dsp:cNvSpPr/>
      </dsp:nvSpPr>
      <dsp:spPr>
        <a:xfrm>
          <a:off x="349503" y="2061551"/>
          <a:ext cx="1332992" cy="1332992"/>
        </a:xfrm>
        <a:prstGeom prst="ellipse">
          <a:avLst/>
        </a:prstGeom>
        <a:solidFill>
          <a:schemeClr val="accent1">
            <a:alpha val="50000"/>
            <a:hueOff val="0"/>
            <a:satOff val="0"/>
            <a:lumOff val="0"/>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sp>
    <dsp:sp modelId="{49B6F106-3A9D-4F74-96F7-4C0C00749D26}">
      <dsp:nvSpPr>
        <dsp:cNvPr id="0" name=""/>
        <dsp:cNvSpPr/>
      </dsp:nvSpPr>
      <dsp:spPr>
        <a:xfrm>
          <a:off x="1016000" y="2061551"/>
          <a:ext cx="7112000" cy="13329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45720" rIns="0" bIns="45720" numCol="1" spcCol="1270" anchor="ctr" anchorCtr="0">
          <a:noAutofit/>
        </a:bodyPr>
        <a:lstStyle/>
        <a:p>
          <a:pPr marL="0" lvl="0" indent="0" algn="l" defTabSz="1600200">
            <a:lnSpc>
              <a:spcPct val="90000"/>
            </a:lnSpc>
            <a:spcBef>
              <a:spcPct val="0"/>
            </a:spcBef>
            <a:spcAft>
              <a:spcPct val="35000"/>
            </a:spcAft>
            <a:buNone/>
          </a:pPr>
          <a:r>
            <a:rPr lang="en-US" altLang="zh-CN" sz="3600" kern="1200" dirty="0"/>
            <a:t>Did fans understand his apology?</a:t>
          </a:r>
          <a:endParaRPr lang="zh-CN" altLang="en-US" sz="3600" kern="1200" dirty="0"/>
        </a:p>
      </dsp:txBody>
      <dsp:txXfrm>
        <a:off x="1016000" y="2061551"/>
        <a:ext cx="7112000" cy="133299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45A2AF8-E1E7-4934-BEB1-5172D65F3E6F}">
      <dsp:nvSpPr>
        <dsp:cNvPr id="0" name=""/>
        <dsp:cNvSpPr/>
      </dsp:nvSpPr>
      <dsp:spPr>
        <a:xfrm>
          <a:off x="742751" y="1101"/>
          <a:ext cx="3163093" cy="1897856"/>
        </a:xfrm>
        <a:prstGeom prst="rect">
          <a:avLst/>
        </a:prstGeom>
        <a:solidFill>
          <a:schemeClr val="accent2">
            <a:hueOff val="0"/>
            <a:satOff val="0"/>
            <a:lumOff val="0"/>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altLang="zh-CN" sz="2100" kern="1200" dirty="0"/>
            <a:t>Our project looked at his Twitter feed, grabbed the data and analyzed it based on social networks and fan bases.</a:t>
          </a:r>
          <a:endParaRPr lang="zh-CN" altLang="en-US" sz="2100" kern="1200" dirty="0"/>
        </a:p>
      </dsp:txBody>
      <dsp:txXfrm>
        <a:off x="742751" y="1101"/>
        <a:ext cx="3163093" cy="1897856"/>
      </dsp:txXfrm>
    </dsp:sp>
    <dsp:sp modelId="{01962F5D-7AFE-4992-8DEA-2EEAE1D3A4D5}">
      <dsp:nvSpPr>
        <dsp:cNvPr id="0" name=""/>
        <dsp:cNvSpPr/>
      </dsp:nvSpPr>
      <dsp:spPr>
        <a:xfrm>
          <a:off x="4222154" y="1101"/>
          <a:ext cx="3163093" cy="1897856"/>
        </a:xfrm>
        <a:prstGeom prst="rect">
          <a:avLst/>
        </a:prstGeom>
        <a:solidFill>
          <a:schemeClr val="accent3">
            <a:hueOff val="0"/>
            <a:satOff val="0"/>
            <a:lumOff val="0"/>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altLang="zh-CN" sz="2100" kern="1200" dirty="0"/>
            <a:t>Travis Scott analyzed it in combination with his song sales and YouTube views.</a:t>
          </a:r>
          <a:endParaRPr lang="zh-CN" altLang="en-US" sz="2100" kern="1200" dirty="0"/>
        </a:p>
      </dsp:txBody>
      <dsp:txXfrm>
        <a:off x="4222154" y="1101"/>
        <a:ext cx="3163093" cy="1897856"/>
      </dsp:txXfrm>
    </dsp:sp>
    <dsp:sp modelId="{57E890D1-B6D4-4674-8715-EDBA90CEF5AF}">
      <dsp:nvSpPr>
        <dsp:cNvPr id="0" name=""/>
        <dsp:cNvSpPr/>
      </dsp:nvSpPr>
      <dsp:spPr>
        <a:xfrm>
          <a:off x="742751" y="2215266"/>
          <a:ext cx="3163093" cy="1897856"/>
        </a:xfrm>
        <a:prstGeom prst="rect">
          <a:avLst/>
        </a:prstGeom>
        <a:solidFill>
          <a:schemeClr val="accent4">
            <a:hueOff val="0"/>
            <a:satOff val="0"/>
            <a:lumOff val="0"/>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altLang="zh-CN" sz="2100" kern="1200" dirty="0"/>
            <a:t>Our project can take the audience to understand him in a more visual and three-dimensional way.</a:t>
          </a:r>
          <a:endParaRPr lang="zh-CN" altLang="en-US" sz="2100" kern="1200" dirty="0"/>
        </a:p>
      </dsp:txBody>
      <dsp:txXfrm>
        <a:off x="742751" y="2215266"/>
        <a:ext cx="3163093" cy="1897856"/>
      </dsp:txXfrm>
    </dsp:sp>
    <dsp:sp modelId="{E6C222FF-9517-4A92-8719-19CA5D82C3D6}">
      <dsp:nvSpPr>
        <dsp:cNvPr id="0" name=""/>
        <dsp:cNvSpPr/>
      </dsp:nvSpPr>
      <dsp:spPr>
        <a:xfrm>
          <a:off x="4222154" y="2215266"/>
          <a:ext cx="3163093" cy="1897856"/>
        </a:xfrm>
        <a:prstGeom prst="rect">
          <a:avLst/>
        </a:prstGeom>
        <a:solidFill>
          <a:schemeClr val="accent5">
            <a:hueOff val="0"/>
            <a:satOff val="0"/>
            <a:lumOff val="0"/>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altLang="zh-CN" sz="2100" kern="1200" dirty="0"/>
            <a:t>We will use planned behavior theory and conduct online experiments on </a:t>
          </a:r>
          <a:r>
            <a:rPr lang="en-US" altLang="zh-CN" sz="2100" kern="1200" dirty="0" err="1"/>
            <a:t>github</a:t>
          </a:r>
          <a:r>
            <a:rPr lang="en-US" altLang="zh-CN" sz="2100" kern="1200" dirty="0"/>
            <a:t> based platform.</a:t>
          </a:r>
          <a:endParaRPr lang="zh-CN" altLang="en-US" sz="2100" kern="1200" dirty="0"/>
        </a:p>
      </dsp:txBody>
      <dsp:txXfrm>
        <a:off x="4222154" y="2215266"/>
        <a:ext cx="3163093" cy="1897856"/>
      </dsp:txXfrm>
    </dsp:sp>
  </dsp:spTree>
</dsp:drawing>
</file>

<file path=ppt/diagrams/layout1.xml><?xml version="1.0" encoding="utf-8"?>
<dgm:layoutDef xmlns:dgm="http://schemas.openxmlformats.org/drawingml/2006/diagram" xmlns:a="http://schemas.openxmlformats.org/drawingml/2006/main" uniqueId="urn:microsoft.com/office/officeart/2008/layout/VerticalCircleList">
  <dgm:title val=""/>
  <dgm:desc val=""/>
  <dgm:catLst>
    <dgm:cat type="list" pri="235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41" srcId="1" destId="11" srcOrd="0" destOrd="0"/>
        <dgm:cxn modelId="42" srcId="1" destId="12" srcOrd="1" destOrd="0"/>
        <dgm:cxn modelId="5" srcId="0" destId="2" srcOrd="0" destOrd="0"/>
        <dgm:cxn modelId="51" srcId="2" destId="21" srcOrd="0" destOrd="0"/>
        <dgm:cxn modelId="52" srcId="2" destId="22" srcOrd="1" destOrd="0"/>
      </dgm:cxnLst>
      <dgm:bg/>
      <dgm:whole/>
    </dgm:dataModel>
  </dgm:sampData>
  <dgm:styleData useDef="1">
    <dgm:dataModel>
      <dgm:ptLst/>
      <dgm:bg/>
      <dgm:whole/>
    </dgm:dataModel>
  </dgm:styleData>
  <dgm:clrData useDef="1">
    <dgm:dataModel>
      <dgm:ptLst/>
      <dgm:bg/>
      <dgm:whole/>
    </dgm:dataModel>
  </dgm:clrData>
  <dgm:layoutNode name="Name0">
    <dgm:varLst>
      <dgm:dir/>
    </dgm:varLst>
    <dgm:alg type="lin">
      <dgm:param type="linDir" val="fromT"/>
      <dgm:param type="fallback" val="2D"/>
    </dgm:alg>
    <dgm:shape xmlns:r="http://schemas.openxmlformats.org/officeDocument/2006/relationships" r:blip="">
      <dgm:adjLst/>
    </dgm:shape>
    <dgm:presOf/>
    <dgm:constrLst>
      <dgm:constr type="w" for="ch" forName="withChildren" refType="w"/>
      <dgm:constr type="h" for="ch" forName="withChildren" refType="w" fact="0.909"/>
      <dgm:constr type="w" for="ch" forName="noChildren" refType="w"/>
      <dgm:constr type="h" for="ch" forName="noChildren" refType="w" fact="0.164"/>
      <dgm:constr type="w" for="ch" forName="overlap" val="1"/>
      <dgm:constr type="h" for="ch" forName="overlap" refType="w" refFor="ch" refForName="withChildren" fact="-0.089"/>
      <dgm:constr type="primFontSz" for="des" forName="txLvl1" op="equ" val="65"/>
      <dgm:constr type="primFontSz" for="des" forName="txLvlOnly1" refType="primFontSz" refFor="des" refForName="txLvl1" op="equ"/>
      <dgm:constr type="primFontSz" for="des" forName="txLvl2" refType="primFontSz" refFor="des" refForName="txLvl1" op="equ" fact="0.78"/>
      <dgm:constr type="primFontSz" for="des" forName="txLvl3" refType="primFontSz" refFor="des" refForName="txLvl1" op="equ" fact="0.78"/>
      <dgm:constr type="userF" for="des" forName="lin" refType="primFontSz" refFor="des" refForName="txLvl2" op="equ"/>
    </dgm:constrLst>
    <dgm:forEach name="Name1" axis="ch" ptType="node">
      <dgm:choose name="Name2">
        <dgm:if name="Name3" axis="ch" ptType="node" func="cnt" op="gte" val="1">
          <dgm:layoutNode name="withChildren">
            <dgm:alg type="composite"/>
            <dgm:choose name="Name4">
              <dgm:if name="Name5" func="var" arg="dir" op="equ" val="norm">
                <dgm:constrLst>
                  <dgm:constr type="l" for="ch" forName="bigCircle"/>
                  <dgm:constr type="w" for="ch" forName="bigCircle" refType="h" refFor="ch" refForName="bigCircle"/>
                  <dgm:constr type="t" for="ch" forName="bigCircle"/>
                  <dgm:constr type="h" for="ch" forName="bigCircle" refType="h"/>
                  <dgm:constr type="l" for="ch" forName="medCircle" refType="w" fact="0.043"/>
                  <dgm:constr type="w" for="ch" forName="medCircle" refType="h" refFor="ch" refForName="medCircle"/>
                  <dgm:constr type="t" for="ch" forName="medCircle" refType="h" fact="0.042"/>
                  <dgm:constr type="h" for="ch" forName="medCircle" refType="h" fact="0.18"/>
                  <dgm:constr type="l" for="ch" forName="txLvl1" refType="ctrX" refFor="ch" refForName="medCircle"/>
                  <dgm:constr type="r" for="ch" forName="txLvl1" refType="w"/>
                  <dgm:constr type="h" for="ch" forName="txLvl1" refType="h" refFor="ch" refForName="medCircle"/>
                  <dgm:constr type="t" for="ch" forName="txLvl1" refType="t" refFor="ch" refForName="medCircle"/>
                  <dgm:constr type="l" for="ch" forName="lin" refType="ctrX" refFor="ch" refForName="medCircle"/>
                  <dgm:constr type="r" for="ch" forName="lin" refType="w"/>
                  <dgm:constr type="t" for="ch" forName="lin" refType="h" fact="0.222"/>
                  <dgm:constr type="h" for="ch" forName="lin" refType="h" fact="0.68"/>
                </dgm:constrLst>
              </dgm:if>
              <dgm:else name="Name6">
                <dgm:constrLst>
                  <dgm:constr type="r" for="ch" forName="bigCircle" refType="w"/>
                  <dgm:constr type="w" for="ch" forName="bigCircle" refType="h" refFor="ch" refForName="bigCircle"/>
                  <dgm:constr type="t" for="ch" forName="bigCircle"/>
                  <dgm:constr type="h" for="ch" forName="bigCircle" refType="h"/>
                  <dgm:constr type="r" for="ch" forName="medCircle" refType="w" fact="0.957"/>
                  <dgm:constr type="w" for="ch" forName="medCircle" refType="h" refFor="ch" refForName="medCircle"/>
                  <dgm:constr type="t" for="ch" forName="medCircle" refType="h" fact="0.042"/>
                  <dgm:constr type="h" for="ch" forName="medCircle" refType="h" fact="0.18"/>
                  <dgm:constr type="l" for="ch" forName="txLvl1"/>
                  <dgm:constr type="r" for="ch" forName="txLvl1" refType="ctrX" refFor="ch" refForName="medCircle"/>
                  <dgm:constr type="h" for="ch" forName="txLvl1" refType="h" refFor="ch" refForName="medCircle"/>
                  <dgm:constr type="t" for="ch" forName="txLvl1" refType="t" refFor="ch" refForName="medCircle"/>
                  <dgm:constr type="l" for="ch" forName="lin"/>
                  <dgm:constr type="r" for="ch" forName="lin" refType="ctrX" refFor="ch" refForName="medCircle"/>
                  <dgm:constr type="t" for="ch" forName="lin" refType="h" fact="0.222"/>
                  <dgm:constr type="h" for="ch" forName="lin" refType="h" fact="0.68"/>
                </dgm:constrLst>
              </dgm:else>
            </dgm:choose>
            <dgm:layoutNode name="bigCircle" styleLbl="vennNode1">
              <dgm:alg type="sp"/>
              <dgm:shape xmlns:r="http://schemas.openxmlformats.org/officeDocument/2006/relationships" type="ellipse" r:blip="">
                <dgm:adjLst/>
              </dgm:shape>
              <dgm:presOf/>
              <dgm:constrLst>
                <dgm:constr type="w" refType="h"/>
              </dgm:constrLst>
            </dgm:layoutNode>
            <dgm:layoutNode name="medCircle" styleLbl="vennNode1">
              <dgm:alg type="sp"/>
              <dgm:shape xmlns:r="http://schemas.openxmlformats.org/officeDocument/2006/relationships" type="ellipse" r:blip="">
                <dgm:adjLst/>
              </dgm:shape>
              <dgm:presOf/>
              <dgm:constrLst>
                <dgm:constr type="w" refType="h"/>
              </dgm:constrLst>
            </dgm:layoutNode>
            <dgm:layoutNode name="txLvl1" styleLbl="revTx">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ect" r:blip="">
                <dgm:adjLst/>
              </dgm:shape>
              <dgm:presOf axis="self" ptType="node"/>
              <dgm:constrLst>
                <dgm:constr type="lMarg"/>
                <dgm:constr type="rMarg"/>
                <dgm:constr type="tMarg" refType="primFontSz" fact="0.1"/>
                <dgm:constr type="bMarg" refType="primFontSz" fact="0.1"/>
              </dgm:constrLst>
              <dgm:ruleLst>
                <dgm:rule type="primFontSz" val="5" fact="NaN" max="NaN"/>
              </dgm:ruleLst>
            </dgm:layoutNode>
            <dgm:layoutNode name="lin">
              <dgm:choose name="Name10">
                <dgm:if name="Name11" func="var" arg="dir" op="equ" val="norm">
                  <dgm:alg type="lin">
                    <dgm:param type="linDir" val="fromT"/>
                    <dgm:param type="vertAlign" val="t"/>
                    <dgm:param type="nodeHorzAlign" val="l"/>
                  </dgm:alg>
                </dgm:if>
                <dgm:else name="Name12">
                  <dgm:alg type="lin">
                    <dgm:param type="linDir" val="fromT"/>
                    <dgm:param type="vertAlign" val="t"/>
                    <dgm:param type="nodeHorzAlign" val="r"/>
                  </dgm:alg>
                </dgm:else>
              </dgm:choose>
              <dgm:shape xmlns:r="http://schemas.openxmlformats.org/officeDocument/2006/relationships" r:blip="">
                <dgm:adjLst/>
              </dgm:shape>
              <dgm:presOf/>
              <dgm:constrLst>
                <dgm:constr type="userF"/>
                <dgm:constr type="primFontSz" for="ch" forName="txLvl2" refType="userF"/>
                <dgm:constr type="w" for="ch" forName="txLvl2" refType="w"/>
                <dgm:constr type="h" for="ch" forName="txLvl2" refType="primFontSz" refFor="ch" refForName="txLvl2" fact="0.39"/>
                <dgm:constr type="w" for="ch" forName="txLvl3" refType="w"/>
                <dgm:constr type="h" for="ch" forName="txLvl3" refType="primFontSz" refFor="ch" refForName="txLvl2" fact="0.39"/>
                <dgm:constr type="h" for="ch" forName="smCircle" refType="primFontSz" refFor="ch" refForName="txLvl2" fact="0.14"/>
                <dgm:constr type="h" for="ch" forName="indentDot1" refType="primFontSz" refFor="ch" refForName="txLvl2" fact="0.14"/>
                <dgm:constr type="h" for="ch" forName="indentDot2" refType="primFontSz" refFor="ch" refForName="txLvl2" fact="0.14"/>
                <dgm:constr type="h" for="ch" forName="indentDot3" refType="primFontSz" refFor="ch" refForName="txLvl2" fact="0.14"/>
                <dgm:constr type="w" for="ch" forName="indentDot1" refType="w"/>
                <dgm:constr type="w" for="ch" forName="indentDot2" refType="w"/>
                <dgm:constr type="w" for="ch" forName="indentDot3" refType="w"/>
                <dgm:constr type="userI" for="ch" forName="txLvl3" refType="primFontSz" refFor="ch" refForName="txLvl2" fact="0.14"/>
                <dgm:constr type="userI" for="ch" forName="indentDot1" refType="primFontSz" refFor="ch" refForName="txLvl2" fact="0.14"/>
                <dgm:constr type="userI" for="ch" forName="indentDot2" refType="primFontSz" refFor="ch" refForName="txLvl2" fact="0.14"/>
                <dgm:constr type="userI" for="ch" forName="indentDot3" refType="primFontSz" refFor="ch" refForName="txLvl2" fact="0.14"/>
              </dgm:constrLst>
              <dgm:ruleLst>
                <dgm:rule type="primFontSz" for="ch" forName="txLvl2" val="5" fact="NaN" max="NaN"/>
              </dgm:ruleLst>
              <dgm:forEach name="Name13" axis="ch" ptType="node">
                <dgm:layoutNode name="txLvl2" styleLbl="revTx">
                  <dgm:choose name="Name14">
                    <dgm:if name="Name15" func="var" arg="dir" op="equ" val="norm">
                      <dgm:alg type="tx">
                        <dgm:param type="parTxLTRAlign" val="l"/>
                        <dgm:param type="parTxRTLAlign" val="l"/>
                      </dgm:alg>
                    </dgm:if>
                    <dgm:else name="Name16">
                      <dgm:alg type="tx">
                        <dgm:param type="parTxLTRAlign" val="r"/>
                        <dgm:param type="parTxRTLAlign" val="r"/>
                      </dgm:alg>
                    </dgm:else>
                  </dgm:choose>
                  <dgm:shape xmlns:r="http://schemas.openxmlformats.org/officeDocument/2006/relationships" type="rect" r:blip="">
                    <dgm:adjLst/>
                  </dgm:shape>
                  <dgm:presOf axis="self" ptType="node"/>
                  <dgm:constrLst>
                    <dgm:constr type="lMarg"/>
                    <dgm:constr type="rMarg"/>
                    <dgm:constr type="tMarg" refType="primFontSz" fact="0.1"/>
                    <dgm:constr type="bMarg" refType="primFontSz" fact="0.1"/>
                  </dgm:constrLst>
                  <dgm:ruleLst>
                    <dgm:rule type="h" val="INF" fact="NaN" max="NaN"/>
                  </dgm:ruleLst>
                </dgm:layoutNode>
                <dgm:forEach name="Name17" axis="ch" ptType="node" cnt="1">
                  <dgm:layoutNode name="indentDot1">
                    <dgm:alg type="composite"/>
                    <dgm:shape xmlns:r="http://schemas.openxmlformats.org/officeDocument/2006/relationships" r:blip="">
                      <dgm:adjLst/>
                    </dgm:shape>
                    <dgm:presOf/>
                    <dgm:choose name="Name18">
                      <dgm:if name="Name19" func="var" arg="dir" op="equ" val="norm">
                        <dgm:constrLst>
                          <dgm:constr type="userI"/>
                          <dgm:constr type="w" for="ch" forName="gap1" refType="userI" fact="3"/>
                          <dgm:constr type="w" for="ch" forName="smCircle1" refType="h"/>
                          <dgm:constr type="l" for="ch" forName="smCircle1" refType="r" refFor="ch" refForName="gap1"/>
                        </dgm:constrLst>
                      </dgm:if>
                      <dgm:else name="Name20">
                        <dgm:constrLst>
                          <dgm:constr type="userI"/>
                          <dgm:constr type="w" for="ch" forName="gap1" refType="userI" fact="3"/>
                          <dgm:constr type="w" for="ch" forName="smCircle1" refType="h"/>
                          <dgm:constr type="r" for="ch" forName="smCircle1" refType="l" refFor="ch" refForName="gap1"/>
                        </dgm:constrLst>
                      </dgm:else>
                    </dgm:choose>
                    <dgm:layoutNode name="gap1">
                      <dgm:alg type="sp"/>
                      <dgm:shape xmlns:r="http://schemas.openxmlformats.org/officeDocument/2006/relationships" type="rect" r:blip="" hideGeom="1">
                        <dgm:adjLst/>
                      </dgm:shape>
                      <dgm:presOf/>
                    </dgm:layoutNode>
                    <dgm:layoutNode name="smCircle1" styleLbl="vennNode1">
                      <dgm:alg type="sp"/>
                      <dgm:shape xmlns:r="http://schemas.openxmlformats.org/officeDocument/2006/relationships" type="ellipse" r:blip="">
                        <dgm:adjLst/>
                      </dgm:shape>
                      <dgm:presOf/>
                      <dgm:constrLst>
                        <dgm:constr type="w" refType="h"/>
                      </dgm:constrLst>
                    </dgm:layoutNode>
                  </dgm:layoutNode>
                </dgm:forEach>
                <dgm:forEach name="Name21" axis="ch" ptType="node">
                  <dgm:layoutNode name="txLvl3" styleLbl="revTx">
                    <dgm:varLst>
                      <dgm:bulletEnabled val="1"/>
                    </dgm:varLst>
                    <dgm:choose name="Name22">
                      <dgm:if name="Name23" func="var" arg="dir" op="equ" val="norm">
                        <dgm:alg type="tx">
                          <dgm:param type="parTxLTRAlign" val="l"/>
                          <dgm:param type="parTxRTLAlign" val="l"/>
                          <dgm:param type="shpTxLTRAlignCh" val="l"/>
                          <dgm:param type="shpTxRTLAlignCh" val="l"/>
                        </dgm:alg>
                      </dgm:if>
                      <dgm:else name="Name24">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hoose name="Name25">
                      <dgm:if name="Name26" func="var" arg="dir" op="equ" val="norm">
                        <dgm:constrLst>
                          <dgm:constr type="userI"/>
                          <dgm:constr type="lMarg" refType="userI" fact="8.504"/>
                          <dgm:constr type="rMarg"/>
                          <dgm:constr type="tMarg" refType="primFontSz" fact="0.1"/>
                          <dgm:constr type="bMarg" refType="primFontSz" fact="0.1"/>
                        </dgm:constrLst>
                      </dgm:if>
                      <dgm:else name="Name27">
                        <dgm:constrLst>
                          <dgm:constr type="userI"/>
                          <dgm:constr type="lMarg"/>
                          <dgm:constr type="rMarg" refType="userI" fact="8.504"/>
                          <dgm:constr type="tMarg" refType="primFontSz" fact="0.1"/>
                          <dgm:constr type="bMarg" refType="primFontSz" fact="0.1"/>
                        </dgm:constrLst>
                      </dgm:else>
                    </dgm:choose>
                    <dgm:ruleLst>
                      <dgm:rule type="h" val="INF" fact="NaN" max="NaN"/>
                    </dgm:ruleLst>
                  </dgm:layoutNode>
                  <dgm:forEach name="Name28" axis="followSib" ptType="sibTrans" cnt="1">
                    <dgm:layoutNode name="indentDot2">
                      <dgm:alg type="composite"/>
                      <dgm:shape xmlns:r="http://schemas.openxmlformats.org/officeDocument/2006/relationships" r:blip="">
                        <dgm:adjLst/>
                      </dgm:shape>
                      <dgm:presOf/>
                      <dgm:choose name="Name29">
                        <dgm:if name="Name30" func="var" arg="dir" op="equ" val="norm">
                          <dgm:constrLst>
                            <dgm:constr type="userI"/>
                            <dgm:constr type="w" for="ch" forName="gap2" refType="userI" fact="3"/>
                            <dgm:constr type="w" for="ch" forName="smCircle2" refType="h"/>
                            <dgm:constr type="l" for="ch" forName="smCircle2" refType="r" refFor="ch" refForName="gap2"/>
                          </dgm:constrLst>
                        </dgm:if>
                        <dgm:else name="Name31">
                          <dgm:constrLst>
                            <dgm:constr type="userI"/>
                            <dgm:constr type="w" for="ch" forName="gap2" refType="userI" fact="3"/>
                            <dgm:constr type="w" for="ch" forName="smCircle2" refType="h"/>
                            <dgm:constr type="r" for="ch" forName="smCircle2" refType="l" refFor="ch" refForName="gap2"/>
                          </dgm:constrLst>
                        </dgm:else>
                      </dgm:choose>
                      <dgm:layoutNode name="gap2">
                        <dgm:alg type="sp"/>
                        <dgm:shape xmlns:r="http://schemas.openxmlformats.org/officeDocument/2006/relationships" type="rect" r:blip="" hideGeom="1">
                          <dgm:adjLst/>
                        </dgm:shape>
                        <dgm:presOf/>
                      </dgm:layoutNode>
                      <dgm:layoutNode name="smCircle2" styleLbl="vennNode1">
                        <dgm:alg type="sp"/>
                        <dgm:shape xmlns:r="http://schemas.openxmlformats.org/officeDocument/2006/relationships" type="ellipse" r:blip="">
                          <dgm:adjLst/>
                        </dgm:shape>
                        <dgm:presOf/>
                        <dgm:constrLst>
                          <dgm:constr type="w" refType="h"/>
                        </dgm:constrLst>
                      </dgm:layoutNode>
                    </dgm:layoutNode>
                  </dgm:forEach>
                </dgm:forEach>
                <dgm:choose name="Name32">
                  <dgm:if name="Name33" axis="ch" ptType="node" func="cnt" op="gte" val="1">
                    <dgm:forEach name="Name34" axis="followSib" ptType="sibTrans" cnt="1">
                      <dgm:layoutNode name="indentDot3">
                        <dgm:alg type="composite"/>
                        <dgm:shape xmlns:r="http://schemas.openxmlformats.org/officeDocument/2006/relationships" r:blip="">
                          <dgm:adjLst/>
                        </dgm:shape>
                        <dgm:presOf/>
                        <dgm:choose name="Name35">
                          <dgm:if name="Name36" func="var" arg="dir" op="equ" val="norm">
                            <dgm:constrLst>
                              <dgm:constr type="userI"/>
                              <dgm:constr type="w" for="ch" forName="gap3" refType="userI" fact="3"/>
                              <dgm:constr type="w" for="ch" forName="smCircle3" refType="h"/>
                              <dgm:constr type="l" for="ch" forName="smCircle3" refType="r" refFor="ch" refForName="gap3"/>
                            </dgm:constrLst>
                          </dgm:if>
                          <dgm:else name="Name37">
                            <dgm:constrLst>
                              <dgm:constr type="userI"/>
                              <dgm:constr type="w" for="ch" forName="gap3" refType="userI" fact="3"/>
                              <dgm:constr type="w" for="ch" forName="smCircle3" refType="h"/>
                              <dgm:constr type="r" for="ch" forName="smCircle3" refType="l" refFor="ch" refForName="gap3"/>
                            </dgm:constrLst>
                          </dgm:else>
                        </dgm:choose>
                        <dgm:layoutNode name="gap3">
                          <dgm:alg type="sp"/>
                          <dgm:shape xmlns:r="http://schemas.openxmlformats.org/officeDocument/2006/relationships" type="rect" r:blip="" hideGeom="1">
                            <dgm:adjLst/>
                          </dgm:shape>
                          <dgm:presOf/>
                        </dgm:layoutNode>
                        <dgm:layoutNode name="smCircle3" styleLbl="vennNode1">
                          <dgm:alg type="sp"/>
                          <dgm:shape xmlns:r="http://schemas.openxmlformats.org/officeDocument/2006/relationships" type="ellipse" r:blip="">
                            <dgm:adjLst/>
                          </dgm:shape>
                          <dgm:presOf/>
                          <dgm:constrLst>
                            <dgm:constr type="w" refType="h"/>
                          </dgm:constrLst>
                        </dgm:layoutNode>
                      </dgm:layoutNode>
                    </dgm:forEach>
                  </dgm:if>
                  <dgm:else name="Name38">
                    <dgm:forEach name="Name39" axis="followSib" ptType="sibTrans" cnt="1">
                      <dgm:layoutNode name="smCircle" styleLbl="vennNode1">
                        <dgm:alg type="sp"/>
                        <dgm:shape xmlns:r="http://schemas.openxmlformats.org/officeDocument/2006/relationships" type="ellipse" r:blip="">
                          <dgm:adjLst/>
                        </dgm:shape>
                        <dgm:presOf/>
                        <dgm:constrLst>
                          <dgm:constr type="w" refType="h"/>
                        </dgm:constrLst>
                      </dgm:layoutNode>
                    </dgm:forEach>
                  </dgm:else>
                </dgm:choose>
              </dgm:forEach>
            </dgm:layoutNode>
          </dgm:layoutNode>
          <dgm:choose name="Name40">
            <dgm:if name="Name41" axis="followSib ch" ptType="node node" cnt="1 0" func="cnt" op="gte" val="1">
              <dgm:layoutNode name="overlap">
                <dgm:alg type="sp"/>
                <dgm:shape xmlns:r="http://schemas.openxmlformats.org/officeDocument/2006/relationships" r:blip="">
                  <dgm:adjLst/>
                </dgm:shape>
                <dgm:presOf/>
              </dgm:layoutNode>
            </dgm:if>
            <dgm:else name="Name42"/>
          </dgm:choose>
        </dgm:if>
        <dgm:else name="Name43">
          <dgm:layoutNode name="noChildren">
            <dgm:alg type="composite"/>
            <dgm:choose name="Name44">
              <dgm:if name="Name45" func="var" arg="dir" op="equ" val="norm">
                <dgm:constrLst>
                  <dgm:constr type="l" for="ch" forName="gap"/>
                  <dgm:constr type="w" for="ch" forName="gap" refType="w" fact="0.043"/>
                  <dgm:constr type="h" for="ch" forName="gap" refType="h"/>
                  <dgm:constr type="t" for="ch" forName="gap"/>
                  <dgm:constr type="l" for="ch" forName="medCircle2" refType="r" refFor="ch" refForName="gap"/>
                  <dgm:constr type="w" for="ch" forName="medCircle2" refType="h" refFor="ch" refForName="medCircle2"/>
                  <dgm:constr type="t" for="ch" forName="medCircle2"/>
                  <dgm:constr type="h" for="ch" forName="medCircle2" refType="h"/>
                  <dgm:constr type="l" for="ch" forName="txLvlOnly1" refType="ctrX" refFor="ch" refForName="medCircle2"/>
                  <dgm:constr type="r" for="ch" forName="txLvlOnly1" refType="w"/>
                  <dgm:constr type="h" for="ch" forName="txLvlOnly1" refType="h"/>
                  <dgm:constr type="t" for="ch" forName="txLvlOnly1"/>
                </dgm:constrLst>
              </dgm:if>
              <dgm:else name="Name46">
                <dgm:constrLst>
                  <dgm:constr type="r" for="ch" forName="gap" refType="w"/>
                  <dgm:constr type="w" for="ch" forName="gap" refType="w" fact="0.043"/>
                  <dgm:constr type="h" for="ch" forName="gap" refType="h"/>
                  <dgm:constr type="t" for="ch" forName="gap"/>
                  <dgm:constr type="r" for="ch" forName="medCircle2" refType="l" refFor="ch" refForName="gap"/>
                  <dgm:constr type="w" for="ch" forName="medCircle2" refType="h" refFor="ch" refForName="medCircle2"/>
                  <dgm:constr type="t" for="ch" forName="medCircle2"/>
                  <dgm:constr type="h" for="ch" forName="medCircle2" refType="h"/>
                  <dgm:constr type="l" for="ch" forName="txLvlOnly1"/>
                  <dgm:constr type="r" for="ch" forName="txLvlOnly1" refType="ctrX" refFor="ch" refForName="medCircle2"/>
                  <dgm:constr type="h" for="ch" forName="txLvlOnly1" refType="h"/>
                  <dgm:constr type="t" for="ch" forName="txLvlOnly1"/>
                </dgm:constrLst>
              </dgm:else>
            </dgm:choose>
            <dgm:layoutNode name="gap">
              <dgm:alg type="sp"/>
              <dgm:shape xmlns:r="http://schemas.openxmlformats.org/officeDocument/2006/relationships" r:blip="">
                <dgm:adjLst/>
              </dgm:shape>
              <dgm:presOf/>
            </dgm:layoutNode>
            <dgm:layoutNode name="medCircle2" styleLbl="vennNode1">
              <dgm:alg type="sp"/>
              <dgm:shape xmlns:r="http://schemas.openxmlformats.org/officeDocument/2006/relationships" type="ellipse" r:blip="">
                <dgm:adjLst/>
              </dgm:shape>
              <dgm:presOf/>
              <dgm:constrLst>
                <dgm:constr type="w" refType="h"/>
              </dgm:constrLst>
            </dgm:layoutNode>
            <dgm:layoutNode name="txLvlOnly1" styleLbl="revTx">
              <dgm:choose name="Name47">
                <dgm:if name="Name48" func="var" arg="dir" op="equ" val="norm">
                  <dgm:alg type="tx">
                    <dgm:param type="parTxLTRAlign" val="l"/>
                    <dgm:param type="parTxRTLAlign" val="l"/>
                  </dgm:alg>
                </dgm:if>
                <dgm:else name="Name49">
                  <dgm:alg type="tx">
                    <dgm:param type="parTxLTRAlign" val="r"/>
                    <dgm:param type="parTxRTLAlign" val="r"/>
                  </dgm:alg>
                </dgm:else>
              </dgm:choose>
              <dgm:shape xmlns:r="http://schemas.openxmlformats.org/officeDocument/2006/relationships" type="rect" r:blip="">
                <dgm:adjLst/>
              </dgm:shape>
              <dgm:presOf axis="self" ptType="node"/>
              <dgm:constrLst>
                <dgm:constr type="lMarg"/>
                <dgm:constr type="rMarg"/>
                <dgm:constr type="tMarg" refType="primFontSz" fact="0.1"/>
                <dgm:constr type="bMarg" refType="primFontSz" fact="0.1"/>
              </dgm:constrLst>
              <dgm:ruleLst>
                <dgm:rule type="primFontSz" val="5" fact="NaN" max="NaN"/>
              </dgm:ruleLst>
            </dgm:layoutNode>
          </dgm:layoutNod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default#1">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off" val="ctr"/>
          <dgm:param type="contDir" val="sameDir"/>
          <dgm:param type="grDir" val="tL"/>
          <dgm:param type="flowDir" val="row"/>
        </dgm:alg>
      </dgm:if>
      <dgm:else name="Name2">
        <dgm:alg type="snake">
          <dgm:param type="off" val="ctr"/>
          <dgm:param type="contDir" val="sameDir"/>
          <dgm:param type="grDir" val="tR"/>
          <dgm:param type="flowDir" val="row"/>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2">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7200" baseline="0">
                <a:solidFill>
                  <a:schemeClr val="tx1"/>
                </a:solidFill>
              </a:defRPr>
            </a:lvl1pPr>
          </a:lstStyle>
          <a:p>
            <a:r>
              <a:rPr lang="zh-CN" altLang="en-US"/>
              <a:t>单击此处编辑母版标题样式</a:t>
            </a:r>
            <a:endParaRPr lang="en-US" dirty="0"/>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2200" baseline="0">
                <a:solidFill>
                  <a:schemeClr val="tx1">
                    <a:lumMod val="75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9E016143-E03C-4CFD-AFDC-14E5BDEA754C}" type="datetimeFigureOut">
              <a:rPr lang="en-US" dirty="0"/>
              <a:t>12/9/2021</a:t>
            </a:fld>
            <a:endParaRPr lang="en-US" dirty="0"/>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tx1">
                    <a:lumMod val="65000"/>
                  </a:schemeClr>
                </a:solidFill>
              </a:defRPr>
            </a:lvl1pPr>
          </a:lstStyle>
          <a:p>
            <a:fld id="{4FAB73BC-B049-4115-A692-8D63A059BFB8}" type="slidenum">
              <a:rPr lang="en-US" dirty="0"/>
              <a:t>‹#›</a:t>
            </a:fld>
            <a:endParaRPr lang="en-US" dirty="0"/>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C033E54A-A8CA-48C1-9504-691B58049D29}" type="datetimeFigureOut">
              <a:rPr lang="en-US" dirty="0"/>
              <a:t>12/9/2021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8700" y="381000"/>
            <a:ext cx="2476500" cy="5897562"/>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762000" y="381000"/>
            <a:ext cx="7734300" cy="58975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B5F6C806-BBF7-471C-9527-881CE2266695}" type="datetimeFigureOut">
              <a:rPr lang="en-US" dirty="0"/>
              <a:t>12/9/2021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78C94063-DF36-4330-A365-08DA1FA5B7D6}" type="datetimeFigureOut">
              <a:rPr lang="en-US" dirty="0"/>
              <a:t>12/9/2021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1261872" y="758952"/>
            <a:ext cx="9418320" cy="4041648"/>
          </a:xfrm>
        </p:spPr>
        <p:txBody>
          <a:bodyPr anchor="b">
            <a:normAutofit/>
          </a:bodyPr>
          <a:lstStyle>
            <a:lvl1pPr>
              <a:lnSpc>
                <a:spcPct val="85000"/>
              </a:lnSpc>
              <a:defRPr sz="7200" b="0"/>
            </a:lvl1pPr>
          </a:lstStyle>
          <a:p>
            <a:r>
              <a:rPr lang="zh-CN" altLang="en-US"/>
              <a:t>单击此处编辑母版标题样式</a:t>
            </a:r>
            <a:endParaRPr lang="en-US" dirty="0"/>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22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908A7C6C-0F39-4D70-8E8D-FE5B9C95FA73}" type="datetimeFigureOut">
              <a:rPr lang="en-US" dirty="0"/>
              <a:t>12/9/2021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1261872"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6126480"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DFCFA4AC-08CC-42CE-BD01-C191750A04EC}" type="datetimeFigureOut">
              <a:rPr lang="en-US" dirty="0"/>
              <a:t>12/9/2021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1261872" y="1713655"/>
            <a:ext cx="4480560" cy="731520"/>
          </a:xfrm>
        </p:spPr>
        <p:txBody>
          <a:bodyPr anchor="b">
            <a:normAutofit/>
          </a:bodyPr>
          <a:lstStyle>
            <a:lvl1pPr marL="0" indent="0">
              <a:spcBef>
                <a:spcPts val="0"/>
              </a:spcBef>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1261872"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6126480" y="1713655"/>
            <a:ext cx="4480560" cy="731520"/>
          </a:xfrm>
        </p:spPr>
        <p:txBody>
          <a:bodyPr anchor="b">
            <a:normAutofit/>
          </a:bodyPr>
          <a:lstStyle>
            <a:lvl1pPr marL="0" indent="0">
              <a:lnSpc>
                <a:spcPct val="95000"/>
              </a:lnSpc>
              <a:spcBef>
                <a:spcPts val="0"/>
              </a:spcBef>
              <a:buNone/>
              <a:defRPr lang="en-US" sz="2000" b="0" kern="1200" dirty="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2000"/>
              </a:spcBef>
              <a:buFontTx/>
              <a:buNone/>
            </a:pPr>
            <a:r>
              <a:rPr lang="zh-CN" altLang="en-US"/>
              <a:t>单击此处编辑母版文本样式</a:t>
            </a:r>
          </a:p>
        </p:txBody>
      </p:sp>
      <p:sp>
        <p:nvSpPr>
          <p:cNvPr id="6" name="Content Placeholder 5"/>
          <p:cNvSpPr>
            <a:spLocks noGrp="1"/>
          </p:cNvSpPr>
          <p:nvPr>
            <p:ph sz="quarter" idx="4"/>
          </p:nvPr>
        </p:nvSpPr>
        <p:spPr>
          <a:xfrm>
            <a:off x="6126480"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1BA7A723-92A7-435B-B681-F25B092FEFEB}" type="datetimeFigureOut">
              <a:rPr lang="en-US" dirty="0"/>
              <a:t>12/9/2021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4F170639-886C-4FCF-9EAB-ABB5DA3F3F4A}" type="datetimeFigureOut">
              <a:rPr lang="en-US" dirty="0"/>
              <a:t>12/9/2021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2230651-31F4-45D2-98AE-A2108F41BC07}" type="datetimeFigureOut">
              <a:rPr lang="en-US" dirty="0"/>
              <a:t>12/9/2021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200400" cy="1600197"/>
          </a:xfrm>
        </p:spPr>
        <p:txBody>
          <a:bodyPr anchor="b">
            <a:normAutofit/>
          </a:bodyPr>
          <a:lstStyle>
            <a:lvl1pPr>
              <a:defRPr sz="3200" b="0" baseline="0"/>
            </a:lvl1pPr>
          </a:lstStyle>
          <a:p>
            <a:r>
              <a:rPr lang="zh-CN" altLang="en-US"/>
              <a:t>单击此处编辑母版标题样式</a:t>
            </a:r>
            <a:endParaRPr lang="en-US" dirty="0"/>
          </a:p>
        </p:txBody>
      </p:sp>
      <p:sp>
        <p:nvSpPr>
          <p:cNvPr id="3" name="Content Placeholder 2"/>
          <p:cNvSpPr>
            <a:spLocks noGrp="1"/>
          </p:cNvSpPr>
          <p:nvPr>
            <p:ph idx="1"/>
          </p:nvPr>
        </p:nvSpPr>
        <p:spPr>
          <a:xfrm>
            <a:off x="4504267" y="685800"/>
            <a:ext cx="6079066" cy="548640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841248" y="2099734"/>
            <a:ext cx="32004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6F53789A-C914-4DB1-8815-80B5EC7335C5}" type="datetimeFigureOut">
              <a:rPr lang="en-US" dirty="0"/>
              <a:t>12/9/2021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8" name="Rectangle 7"/>
          <p:cNvSpPr/>
          <p:nvPr/>
        </p:nvSpPr>
        <p:spPr>
          <a:xfrm>
            <a:off x="0" y="5105400"/>
            <a:ext cx="1129284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14400" y="5257800"/>
            <a:ext cx="9982200" cy="914400"/>
          </a:xfrm>
        </p:spPr>
        <p:txBody>
          <a:bodyPr anchor="b">
            <a:normAutofit/>
          </a:bodyPr>
          <a:lstStyle>
            <a:lvl1pPr>
              <a:defRPr sz="2800" b="0">
                <a:solidFill>
                  <a:schemeClr val="bg1"/>
                </a:solidFill>
              </a:defRPr>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0" y="0"/>
            <a:ext cx="11292840" cy="5128923"/>
          </a:xfrm>
          <a:solidFill>
            <a:schemeClr val="accent1"/>
          </a:solidFill>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914400" y="6108589"/>
            <a:ext cx="998220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5E6440AA-91A0-436F-8FDB-C0F939DCAE21}" type="datetimeFigureOut">
              <a:rPr lang="en-US" dirty="0"/>
              <a:t>12/9/2021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61872" y="365760"/>
            <a:ext cx="9692640" cy="1325562"/>
          </a:xfrm>
          <a:prstGeom prst="rect">
            <a:avLst/>
          </a:prstGeom>
        </p:spPr>
        <p:txBody>
          <a:bodyPr vert="horz" lIns="91440" tIns="45720" rIns="91440" bIns="45720" rtlCol="0" anchor="b">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1261872" y="1828800"/>
            <a:ext cx="8595360" cy="4351337"/>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rot="16200000">
            <a:off x="10797542" y="998537"/>
            <a:ext cx="1904999" cy="365125"/>
          </a:xfrm>
          <a:prstGeom prst="rect">
            <a:avLst/>
          </a:prstGeom>
        </p:spPr>
        <p:txBody>
          <a:bodyPr vert="horz" lIns="91440" tIns="45720" rIns="91440" bIns="45720" rtlCol="0" anchor="ctr"/>
          <a:lstStyle>
            <a:lvl1pPr algn="r">
              <a:defRPr sz="1050" b="0">
                <a:solidFill>
                  <a:schemeClr val="tx2">
                    <a:lumMod val="20000"/>
                    <a:lumOff val="80000"/>
                  </a:schemeClr>
                </a:solidFill>
              </a:defRPr>
            </a:lvl1pPr>
          </a:lstStyle>
          <a:p>
            <a:fld id="{0E59FD0C-5451-4CA0-86AF-E70AE3279989}" type="datetimeFigureOut">
              <a:rPr lang="en-US" dirty="0"/>
              <a:t>12/9/2021</a:t>
            </a:fld>
            <a:endParaRPr lang="en-US" dirty="0"/>
          </a:p>
        </p:txBody>
      </p:sp>
      <p:sp>
        <p:nvSpPr>
          <p:cNvPr id="5" name="Footer Placeholder 4"/>
          <p:cNvSpPr>
            <a:spLocks noGrp="1"/>
          </p:cNvSpPr>
          <p:nvPr>
            <p:ph type="ftr" sz="quarter" idx="3"/>
          </p:nvPr>
        </p:nvSpPr>
        <p:spPr>
          <a:xfrm rot="16200000">
            <a:off x="9959341" y="4046537"/>
            <a:ext cx="3581400" cy="365125"/>
          </a:xfrm>
          <a:prstGeom prst="rect">
            <a:avLst/>
          </a:prstGeom>
        </p:spPr>
        <p:txBody>
          <a:bodyPr vert="horz" lIns="91440" tIns="45720" rIns="91440" bIns="45720" rtlCol="0" anchor="ctr"/>
          <a:lstStyle>
            <a:lvl1pPr algn="l">
              <a:defRPr sz="1050">
                <a:solidFill>
                  <a:schemeClr val="tx2">
                    <a:lumMod val="20000"/>
                    <a:lumOff val="80000"/>
                  </a:schemeClr>
                </a:solidFill>
              </a:defRPr>
            </a:lvl1pPr>
          </a:lstStyle>
          <a:p>
            <a:endParaRPr lang="en-US" dirty="0"/>
          </a:p>
        </p:txBody>
      </p:sp>
      <p:sp>
        <p:nvSpPr>
          <p:cNvPr id="6" name="Slide Number Placeholder 5"/>
          <p:cNvSpPr>
            <a:spLocks noGrp="1"/>
          </p:cNvSpPr>
          <p:nvPr>
            <p:ph type="sldNum" sz="quarter" idx="4"/>
          </p:nvPr>
        </p:nvSpPr>
        <p:spPr>
          <a:xfrm>
            <a:off x="11292840" y="6172200"/>
            <a:ext cx="914400" cy="593725"/>
          </a:xfrm>
          <a:prstGeom prst="rect">
            <a:avLst/>
          </a:prstGeom>
        </p:spPr>
        <p:txBody>
          <a:bodyPr vert="horz" lIns="45720" tIns="45720" rIns="45720" bIns="45720" rtlCol="0" anchor="ctr">
            <a:normAutofit/>
          </a:bodyPr>
          <a:lstStyle>
            <a:lvl1pPr algn="ctr">
              <a:defRPr sz="3600">
                <a:solidFill>
                  <a:schemeClr val="tx2">
                    <a:lumMod val="60000"/>
                    <a:lumOff val="40000"/>
                  </a:schemeClr>
                </a:solidFill>
              </a:defRPr>
            </a:lvl1pPr>
          </a:lstStyle>
          <a:p>
            <a:fld id="{4FAB73BC-B049-4115-A692-8D63A059BFB8}" type="slidenum">
              <a:rPr lang="en-US" dirty="0"/>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anose="020B0604020202020204"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anose="05020102010507070707"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anose="05020102010507070707"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anose="05020102010507070707"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anose="05020102010507070707" pitchFamily="18" charset="2"/>
        <a:buChar char=""/>
        <a:defRPr sz="1400" kern="1200">
          <a:solidFill>
            <a:schemeClr val="tx1">
              <a:lumMod val="85000"/>
              <a:lumOff val="15000"/>
            </a:schemeClr>
          </a:solidFill>
          <a:latin typeface="+mn-lt"/>
          <a:ea typeface="+mn-ea"/>
          <a:cs typeface="+mn-cs"/>
        </a:defRPr>
      </a:lvl5pPr>
      <a:lvl6pPr marL="1600200" indent="-228600" algn="l" defTabSz="914400" rtl="0" eaLnBrk="1" latinLnBrk="0" hangingPunct="1">
        <a:lnSpc>
          <a:spcPct val="90000"/>
        </a:lnSpc>
        <a:spcBef>
          <a:spcPts val="300"/>
        </a:spcBef>
        <a:spcAft>
          <a:spcPts val="300"/>
        </a:spcAft>
        <a:buClr>
          <a:schemeClr val="accent1"/>
        </a:buClr>
        <a:buFont typeface="Wingdings 2" panose="05020102010507070707" pitchFamily="18" charset="2"/>
        <a:buChar char=""/>
        <a:defRPr sz="1400" kern="1200">
          <a:solidFill>
            <a:schemeClr val="tx1">
              <a:lumMod val="85000"/>
              <a:lumOff val="15000"/>
            </a:schemeClr>
          </a:solidFill>
          <a:latin typeface="+mn-lt"/>
          <a:ea typeface="+mn-ea"/>
          <a:cs typeface="+mn-cs"/>
        </a:defRPr>
      </a:lvl6pPr>
      <a:lvl7pPr marL="1899920" indent="-228600" algn="l" defTabSz="914400" rtl="0" eaLnBrk="1" latinLnBrk="0" hangingPunct="1">
        <a:lnSpc>
          <a:spcPct val="90000"/>
        </a:lnSpc>
        <a:spcBef>
          <a:spcPts val="300"/>
        </a:spcBef>
        <a:spcAft>
          <a:spcPts val="300"/>
        </a:spcAft>
        <a:buClr>
          <a:schemeClr val="accent1"/>
        </a:buClr>
        <a:buFont typeface="Wingdings 2" panose="05020102010507070707" pitchFamily="18" charset="2"/>
        <a:buChar char=""/>
        <a:defRPr sz="1400" kern="1200">
          <a:solidFill>
            <a:schemeClr val="tx1">
              <a:lumMod val="85000"/>
              <a:lumOff val="15000"/>
            </a:schemeClr>
          </a:solidFill>
          <a:latin typeface="+mn-lt"/>
          <a:ea typeface="+mn-ea"/>
          <a:cs typeface="+mn-cs"/>
        </a:defRPr>
      </a:lvl7pPr>
      <a:lvl8pPr marL="2200275" indent="-228600" algn="l" defTabSz="914400" rtl="0" eaLnBrk="1" latinLnBrk="0" hangingPunct="1">
        <a:lnSpc>
          <a:spcPct val="90000"/>
        </a:lnSpc>
        <a:spcBef>
          <a:spcPts val="300"/>
        </a:spcBef>
        <a:spcAft>
          <a:spcPts val="300"/>
        </a:spcAft>
        <a:buClr>
          <a:schemeClr val="accent1"/>
        </a:buClr>
        <a:buFont typeface="Wingdings 2" panose="05020102010507070707" pitchFamily="18" charset="2"/>
        <a:buChar char=""/>
        <a:defRPr sz="1400" kern="1200">
          <a:solidFill>
            <a:schemeClr val="tx1">
              <a:lumMod val="85000"/>
              <a:lumOff val="15000"/>
            </a:schemeClr>
          </a:solidFill>
          <a:latin typeface="+mn-lt"/>
          <a:ea typeface="+mn-ea"/>
          <a:cs typeface="+mn-cs"/>
        </a:defRPr>
      </a:lvl8pPr>
      <a:lvl9pPr marL="2499995" indent="-228600" algn="l" defTabSz="914400" rtl="0" eaLnBrk="1" latinLnBrk="0" hangingPunct="1">
        <a:lnSpc>
          <a:spcPct val="90000"/>
        </a:lnSpc>
        <a:spcBef>
          <a:spcPts val="300"/>
        </a:spcBef>
        <a:spcAft>
          <a:spcPts val="300"/>
        </a:spcAft>
        <a:buClr>
          <a:schemeClr val="accent1"/>
        </a:buClr>
        <a:buFont typeface="Wingdings 2" panose="05020102010507070707"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tags" Target="../tags/tag13.xml"/><Relationship Id="rId18" Type="http://schemas.openxmlformats.org/officeDocument/2006/relationships/tags" Target="../tags/tag18.xml"/><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tags" Target="../tags/tag12.xml"/><Relationship Id="rId17" Type="http://schemas.openxmlformats.org/officeDocument/2006/relationships/tags" Target="../tags/tag17.xml"/><Relationship Id="rId2" Type="http://schemas.openxmlformats.org/officeDocument/2006/relationships/tags" Target="../tags/tag2.xml"/><Relationship Id="rId16" Type="http://schemas.openxmlformats.org/officeDocument/2006/relationships/tags" Target="../tags/tag16.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5" Type="http://schemas.openxmlformats.org/officeDocument/2006/relationships/tags" Target="../tags/tag5.xml"/><Relationship Id="rId15" Type="http://schemas.openxmlformats.org/officeDocument/2006/relationships/tags" Target="../tags/tag15.xml"/><Relationship Id="rId10" Type="http://schemas.openxmlformats.org/officeDocument/2006/relationships/tags" Target="../tags/tag10.xml"/><Relationship Id="rId19" Type="http://schemas.openxmlformats.org/officeDocument/2006/relationships/slideLayout" Target="../slideLayouts/slideLayout2.xml"/><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tags" Target="../tags/tag14.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en-US" altLang="zh-CN" b="1" dirty="0"/>
              <a:t>Travis Scott stampede at music festival</a:t>
            </a:r>
            <a:endParaRPr lang="zh-CN" altLang="en-US" b="1" dirty="0"/>
          </a:p>
        </p:txBody>
      </p:sp>
      <p:sp>
        <p:nvSpPr>
          <p:cNvPr id="3" name="副标题 2"/>
          <p:cNvSpPr>
            <a:spLocks noGrp="1"/>
          </p:cNvSpPr>
          <p:nvPr>
            <p:ph type="subTitle" idx="1"/>
          </p:nvPr>
        </p:nvSpPr>
        <p:spPr/>
        <p:txBody>
          <a:bodyPr/>
          <a:lstStyle/>
          <a:p>
            <a:r>
              <a:rPr lang="en-US" altLang="zh-CN" dirty="0"/>
              <a:t>Speaker</a:t>
            </a:r>
            <a:r>
              <a:rPr lang="zh-CN" altLang="en-US" dirty="0"/>
              <a:t>：</a:t>
            </a:r>
            <a:endParaRPr lang="en-US" altLang="zh-CN" dirty="0"/>
          </a:p>
          <a:p>
            <a:r>
              <a:rPr lang="en-US" altLang="zh-CN" dirty="0"/>
              <a:t>ZHANG YUXUAN 21419914	QIU MINGYANG 21460272</a:t>
            </a:r>
          </a:p>
          <a:p>
            <a:r>
              <a:rPr lang="en-US" altLang="zh-CN" dirty="0"/>
              <a:t>CAI JING 21448108			WEN QI 21435014</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srgbClr val="7030A0"/>
                </a:solidFill>
              </a:rPr>
              <a:t>Methodology</a:t>
            </a:r>
            <a:endParaRPr lang="zh-CN" altLang="en-US" dirty="0">
              <a:solidFill>
                <a:srgbClr val="7030A0"/>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spc="0" dirty="0">
                <a:ln w="22225">
                  <a:solidFill>
                    <a:schemeClr val="accent2"/>
                  </a:solidFill>
                  <a:prstDash val="solid"/>
                </a:ln>
                <a:solidFill>
                  <a:schemeClr val="accent2">
                    <a:lumMod val="40000"/>
                    <a:lumOff val="60000"/>
                  </a:schemeClr>
                </a:solidFill>
              </a:rPr>
              <a:t>Methodology</a:t>
            </a:r>
            <a:endParaRPr lang="zh-CN" altLang="en-US" b="1" spc="0" dirty="0">
              <a:ln w="22225">
                <a:solidFill>
                  <a:schemeClr val="accent2"/>
                </a:solidFill>
                <a:prstDash val="solid"/>
              </a:ln>
              <a:solidFill>
                <a:schemeClr val="accent2">
                  <a:lumMod val="40000"/>
                  <a:lumOff val="60000"/>
                </a:schemeClr>
              </a:solidFill>
            </a:endParaRPr>
          </a:p>
        </p:txBody>
      </p:sp>
      <p:graphicFrame>
        <p:nvGraphicFramePr>
          <p:cNvPr id="6" name="图示 5"/>
          <p:cNvGraphicFramePr/>
          <p:nvPr/>
        </p:nvGraphicFramePr>
        <p:xfrm>
          <a:off x="2032000" y="2024109"/>
          <a:ext cx="8128000" cy="41142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Analysis</a:t>
            </a:r>
            <a:endParaRPr lang="zh-CN" altLang="en-US" dirty="0"/>
          </a:p>
        </p:txBody>
      </p:sp>
      <p:sp>
        <p:nvSpPr>
          <p:cNvPr id="3" name="文本占位符 2"/>
          <p:cNvSpPr>
            <a:spLocks noGrp="1"/>
          </p:cNvSpPr>
          <p:nvPr>
            <p:ph type="body" idx="1"/>
          </p:nvPr>
        </p:nvSpPr>
        <p:spPr/>
        <p:txBody>
          <a:bodyPr/>
          <a:lstStyle/>
          <a:p>
            <a:r>
              <a:rPr lang="en-US" altLang="zh-CN" dirty="0"/>
              <a:t>Personal information</a:t>
            </a:r>
          </a:p>
          <a:p>
            <a:r>
              <a:rPr lang="en-US" altLang="zh-CN" dirty="0">
                <a:sym typeface="+mn-ea"/>
              </a:rPr>
              <a:t>Awards and nominations</a:t>
            </a:r>
            <a:endParaRPr lang="en-US" altLang="zh-CN" dirty="0"/>
          </a:p>
          <a:p>
            <a:r>
              <a:rPr lang="en-US" altLang="zh-CN" dirty="0"/>
              <a:t>Song</a:t>
            </a:r>
          </a:p>
          <a:p>
            <a:endParaRPr lang="zh-CN" altLang="en-US"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spc="0" dirty="0">
                <a:ln w="22225">
                  <a:solidFill>
                    <a:schemeClr val="accent2"/>
                  </a:solidFill>
                  <a:prstDash val="solid"/>
                </a:ln>
                <a:solidFill>
                  <a:schemeClr val="accent2">
                    <a:lumMod val="40000"/>
                    <a:lumOff val="60000"/>
                  </a:schemeClr>
                </a:solidFill>
              </a:rPr>
              <a:t>Personal information</a:t>
            </a:r>
            <a:endParaRPr lang="zh-CN" altLang="en-US" b="1" spc="0" dirty="0">
              <a:ln w="22225">
                <a:solidFill>
                  <a:schemeClr val="accent2"/>
                </a:solidFill>
                <a:prstDash val="solid"/>
              </a:ln>
              <a:solidFill>
                <a:schemeClr val="accent2">
                  <a:lumMod val="40000"/>
                  <a:lumOff val="60000"/>
                </a:schemeClr>
              </a:solidFill>
            </a:endParaRPr>
          </a:p>
        </p:txBody>
      </p:sp>
      <p:pic>
        <p:nvPicPr>
          <p:cNvPr id="5" name="内容占位符 4"/>
          <p:cNvPicPr>
            <a:picLocks noGrp="1" noChangeAspect="1"/>
          </p:cNvPicPr>
          <p:nvPr>
            <p:ph idx="1"/>
          </p:nvPr>
        </p:nvPicPr>
        <p:blipFill>
          <a:blip r:embed="rId2"/>
          <a:stretch>
            <a:fillRect/>
          </a:stretch>
        </p:blipFill>
        <p:spPr>
          <a:xfrm>
            <a:off x="1175079" y="1968916"/>
            <a:ext cx="5674991" cy="4523324"/>
          </a:xfrm>
        </p:spPr>
      </p:pic>
      <p:pic>
        <p:nvPicPr>
          <p:cNvPr id="7" name="图片 6"/>
          <p:cNvPicPr>
            <a:picLocks noChangeAspect="1"/>
          </p:cNvPicPr>
          <p:nvPr/>
        </p:nvPicPr>
        <p:blipFill>
          <a:blip r:embed="rId3"/>
          <a:stretch>
            <a:fillRect/>
          </a:stretch>
        </p:blipFill>
        <p:spPr>
          <a:xfrm>
            <a:off x="7806696" y="0"/>
            <a:ext cx="2437867" cy="685800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64723" y="321371"/>
            <a:ext cx="9692640" cy="1325562"/>
          </a:xfrm>
        </p:spPr>
        <p:txBody>
          <a:bodyPr/>
          <a:lstStyle/>
          <a:p>
            <a:r>
              <a:rPr lang="en-NZ" altLang="zh-CN" b="1" spc="0" dirty="0">
                <a:ln w="22225">
                  <a:solidFill>
                    <a:schemeClr val="accent2"/>
                  </a:solidFill>
                  <a:prstDash val="solid"/>
                </a:ln>
                <a:solidFill>
                  <a:schemeClr val="accent2">
                    <a:lumMod val="40000"/>
                    <a:lumOff val="60000"/>
                  </a:schemeClr>
                </a:solidFill>
              </a:rPr>
              <a:t>Awards and nominations</a:t>
            </a:r>
            <a:endParaRPr lang="zh-CN" altLang="en-US" b="1" spc="0" dirty="0">
              <a:ln w="22225">
                <a:solidFill>
                  <a:schemeClr val="accent2"/>
                </a:solidFill>
                <a:prstDash val="solid"/>
              </a:ln>
              <a:solidFill>
                <a:schemeClr val="accent2">
                  <a:lumMod val="40000"/>
                  <a:lumOff val="60000"/>
                </a:schemeClr>
              </a:solidFill>
            </a:endParaRPr>
          </a:p>
        </p:txBody>
      </p:sp>
      <p:pic>
        <p:nvPicPr>
          <p:cNvPr id="5" name="内容占位符 4"/>
          <p:cNvPicPr>
            <a:picLocks noGrp="1" noChangeAspect="1"/>
          </p:cNvPicPr>
          <p:nvPr>
            <p:ph idx="1"/>
          </p:nvPr>
        </p:nvPicPr>
        <p:blipFill>
          <a:blip r:embed="rId2"/>
          <a:stretch>
            <a:fillRect/>
          </a:stretch>
        </p:blipFill>
        <p:spPr>
          <a:xfrm>
            <a:off x="2166748" y="1819923"/>
            <a:ext cx="7619854" cy="4351338"/>
          </a:xfr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流程图: 手动输入 8"/>
          <p:cNvSpPr/>
          <p:nvPr/>
        </p:nvSpPr>
        <p:spPr>
          <a:xfrm flipH="1">
            <a:off x="0" y="1526958"/>
            <a:ext cx="12192000" cy="5086905"/>
          </a:xfrm>
          <a:prstGeom prst="flowChartManualInpu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lstStyle/>
          <a:p>
            <a:r>
              <a:rPr lang="en-NZ" altLang="zh-CN" b="1" spc="0" dirty="0">
                <a:ln w="22225">
                  <a:solidFill>
                    <a:schemeClr val="accent2"/>
                  </a:solidFill>
                  <a:prstDash val="solid"/>
                </a:ln>
                <a:solidFill>
                  <a:schemeClr val="accent2">
                    <a:lumMod val="40000"/>
                    <a:lumOff val="60000"/>
                  </a:schemeClr>
                </a:solidFill>
              </a:rPr>
              <a:t>Awards and nominations</a:t>
            </a:r>
            <a:endParaRPr lang="zh-CN" altLang="en-US" b="1" spc="0" dirty="0">
              <a:ln w="22225">
                <a:solidFill>
                  <a:schemeClr val="accent2"/>
                </a:solidFill>
                <a:prstDash val="solid"/>
              </a:ln>
              <a:solidFill>
                <a:schemeClr val="accent2">
                  <a:lumMod val="40000"/>
                  <a:lumOff val="60000"/>
                </a:schemeClr>
              </a:solidFill>
            </a:endParaRPr>
          </a:p>
        </p:txBody>
      </p:sp>
      <p:pic>
        <p:nvPicPr>
          <p:cNvPr id="5" name="内容占位符 4"/>
          <p:cNvPicPr>
            <a:picLocks noGrp="1" noChangeAspect="1"/>
          </p:cNvPicPr>
          <p:nvPr>
            <p:ph idx="1"/>
          </p:nvPr>
        </p:nvPicPr>
        <p:blipFill>
          <a:blip r:embed="rId2"/>
          <a:stretch>
            <a:fillRect/>
          </a:stretch>
        </p:blipFill>
        <p:spPr>
          <a:xfrm>
            <a:off x="1100090" y="2043247"/>
            <a:ext cx="4614170" cy="4351338"/>
          </a:xfrm>
        </p:spPr>
      </p:pic>
      <p:pic>
        <p:nvPicPr>
          <p:cNvPr id="7" name="图片 6"/>
          <p:cNvPicPr>
            <a:picLocks noChangeAspect="1"/>
          </p:cNvPicPr>
          <p:nvPr/>
        </p:nvPicPr>
        <p:blipFill>
          <a:blip r:embed="rId3"/>
          <a:stretch>
            <a:fillRect/>
          </a:stretch>
        </p:blipFill>
        <p:spPr>
          <a:xfrm>
            <a:off x="6679753" y="2919635"/>
            <a:ext cx="5198722" cy="316396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spc="0" dirty="0">
                <a:ln w="22225">
                  <a:solidFill>
                    <a:schemeClr val="accent2"/>
                  </a:solidFill>
                  <a:prstDash val="solid"/>
                </a:ln>
                <a:solidFill>
                  <a:schemeClr val="accent2">
                    <a:lumMod val="40000"/>
                    <a:lumOff val="60000"/>
                  </a:schemeClr>
                </a:solidFill>
              </a:rPr>
              <a:t>Apologetic statements </a:t>
            </a:r>
          </a:p>
        </p:txBody>
      </p:sp>
      <p:pic>
        <p:nvPicPr>
          <p:cNvPr id="9" name="内容占位符 8"/>
          <p:cNvPicPr>
            <a:picLocks noGrp="1" noChangeAspect="1"/>
          </p:cNvPicPr>
          <p:nvPr>
            <p:ph idx="1"/>
          </p:nvPr>
        </p:nvPicPr>
        <p:blipFill>
          <a:blip r:embed="rId2"/>
          <a:stretch>
            <a:fillRect/>
          </a:stretch>
        </p:blipFill>
        <p:spPr>
          <a:xfrm>
            <a:off x="2761483" y="1851238"/>
            <a:ext cx="4610096" cy="4641002"/>
          </a:xfr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85264" y="414904"/>
            <a:ext cx="9051997" cy="1325562"/>
          </a:xfrm>
        </p:spPr>
        <p:txBody>
          <a:bodyPr/>
          <a:lstStyle/>
          <a:p>
            <a:r>
              <a:rPr lang="en-US" altLang="zh-CN" b="1" spc="0" dirty="0">
                <a:ln w="22225">
                  <a:solidFill>
                    <a:schemeClr val="accent2"/>
                  </a:solidFill>
                  <a:prstDash val="solid"/>
                </a:ln>
                <a:solidFill>
                  <a:schemeClr val="accent2">
                    <a:lumMod val="40000"/>
                    <a:lumOff val="60000"/>
                  </a:schemeClr>
                </a:solidFill>
              </a:rPr>
              <a:t>Song</a:t>
            </a:r>
            <a:endParaRPr lang="zh-CN" altLang="en-US" b="1" spc="0" dirty="0">
              <a:ln w="22225">
                <a:solidFill>
                  <a:schemeClr val="accent2"/>
                </a:solidFill>
                <a:prstDash val="solid"/>
              </a:ln>
              <a:solidFill>
                <a:schemeClr val="accent2">
                  <a:lumMod val="40000"/>
                  <a:lumOff val="60000"/>
                </a:schemeClr>
              </a:solidFill>
            </a:endParaRPr>
          </a:p>
        </p:txBody>
      </p:sp>
      <p:pic>
        <p:nvPicPr>
          <p:cNvPr id="3" name="图片 2" descr="1bbcfbb71a8f3786bef445d65183eb3"/>
          <p:cNvPicPr>
            <a:picLocks noChangeAspect="1"/>
          </p:cNvPicPr>
          <p:nvPr/>
        </p:nvPicPr>
        <p:blipFill>
          <a:blip r:embed="rId2"/>
          <a:stretch>
            <a:fillRect/>
          </a:stretch>
        </p:blipFill>
        <p:spPr>
          <a:xfrm>
            <a:off x="1485265" y="1862455"/>
            <a:ext cx="9010650" cy="4854575"/>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44550" y="365760"/>
            <a:ext cx="10109962" cy="1325562"/>
          </a:xfrm>
        </p:spPr>
        <p:txBody>
          <a:bodyPr/>
          <a:lstStyle/>
          <a:p>
            <a:r>
              <a:rPr lang="en-US" altLang="zh-CN" b="1" spc="0" dirty="0">
                <a:ln w="22225">
                  <a:solidFill>
                    <a:schemeClr val="accent2"/>
                  </a:solidFill>
                  <a:prstDash val="solid"/>
                </a:ln>
                <a:solidFill>
                  <a:schemeClr val="accent2">
                    <a:lumMod val="40000"/>
                    <a:lumOff val="60000"/>
                  </a:schemeClr>
                </a:solidFill>
              </a:rPr>
              <a:t>Song</a:t>
            </a:r>
            <a:endParaRPr lang="en-US" altLang="zh-CN" dirty="0"/>
          </a:p>
        </p:txBody>
      </p:sp>
      <p:pic>
        <p:nvPicPr>
          <p:cNvPr id="4" name="图片 3" descr="2e5a053b687652b1975923cb8d178ba"/>
          <p:cNvPicPr>
            <a:picLocks noChangeAspect="1"/>
          </p:cNvPicPr>
          <p:nvPr/>
        </p:nvPicPr>
        <p:blipFill>
          <a:blip r:embed="rId2"/>
          <a:stretch>
            <a:fillRect/>
          </a:stretch>
        </p:blipFill>
        <p:spPr>
          <a:xfrm>
            <a:off x="844550" y="1691005"/>
            <a:ext cx="9338945" cy="4975225"/>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spc="0" dirty="0">
                <a:ln w="22225">
                  <a:solidFill>
                    <a:schemeClr val="accent2"/>
                  </a:solidFill>
                  <a:prstDash val="solid"/>
                </a:ln>
                <a:solidFill>
                  <a:schemeClr val="accent2">
                    <a:lumMod val="40000"/>
                    <a:lumOff val="60000"/>
                  </a:schemeClr>
                </a:solidFill>
                <a:sym typeface="+mn-ea"/>
              </a:rPr>
              <a:t>Song</a:t>
            </a:r>
            <a:endParaRPr lang="zh-CN" altLang="en-US"/>
          </a:p>
        </p:txBody>
      </p:sp>
      <p:pic>
        <p:nvPicPr>
          <p:cNvPr id="5" name="内容占位符 4" descr="67616673e10c4251117b9c8f0d5e00c"/>
          <p:cNvPicPr>
            <a:picLocks noGrp="1" noChangeAspect="1"/>
          </p:cNvPicPr>
          <p:nvPr>
            <p:ph idx="1"/>
          </p:nvPr>
        </p:nvPicPr>
        <p:blipFill>
          <a:blip r:embed="rId2"/>
          <a:stretch>
            <a:fillRect/>
          </a:stretch>
        </p:blipFill>
        <p:spPr>
          <a:xfrm>
            <a:off x="940435" y="1977390"/>
            <a:ext cx="9773285" cy="456628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6600" dirty="0">
                <a:solidFill>
                  <a:srgbClr val="7030A0"/>
                </a:solidFill>
              </a:rPr>
              <a:t>Outline</a:t>
            </a:r>
          </a:p>
        </p:txBody>
      </p:sp>
      <p:sp>
        <p:nvSpPr>
          <p:cNvPr id="12" name="矩形 11"/>
          <p:cNvSpPr/>
          <p:nvPr>
            <p:custDataLst>
              <p:tags r:id="rId1"/>
            </p:custDataLst>
          </p:nvPr>
        </p:nvSpPr>
        <p:spPr>
          <a:xfrm>
            <a:off x="1068372" y="2307057"/>
            <a:ext cx="4418935" cy="522617"/>
          </a:xfrm>
          <a:prstGeom prst="rect">
            <a:avLst/>
          </a:prstGeom>
          <a:solidFill>
            <a:srgbClr val="8590CA">
              <a:lumMod val="20000"/>
              <a:lumOff val="80000"/>
            </a:srgbClr>
          </a:solidFill>
          <a:ln w="12700" cap="flat" cmpd="sng" algn="ctr">
            <a:noFill/>
            <a:prstDash val="solid"/>
            <a:miter lim="800000"/>
          </a:ln>
          <a:effectLst/>
        </p:spPr>
        <p:txBody>
          <a:bodyPr rtlCol="0" anchor="ctr"/>
          <a:lstStyle/>
          <a:p>
            <a:pPr algn="ctr">
              <a:lnSpc>
                <a:spcPct val="120000"/>
              </a:lnSpc>
            </a:pPr>
            <a:endParaRPr lang="zh-CN" altLang="en-US" spc="150">
              <a:latin typeface="Arial" panose="020B0604020202020204" pitchFamily="34" charset="0"/>
              <a:ea typeface="微软雅黑" panose="020B0503020204020204" charset="-122"/>
              <a:sym typeface="Arial" panose="020B0604020202020204" pitchFamily="34" charset="0"/>
            </a:endParaRPr>
          </a:p>
        </p:txBody>
      </p:sp>
      <p:sp>
        <p:nvSpPr>
          <p:cNvPr id="7" name="椭圆 6"/>
          <p:cNvSpPr/>
          <p:nvPr>
            <p:custDataLst>
              <p:tags r:id="rId2"/>
            </p:custDataLst>
          </p:nvPr>
        </p:nvSpPr>
        <p:spPr>
          <a:xfrm>
            <a:off x="650748" y="2149003"/>
            <a:ext cx="835248" cy="835248"/>
          </a:xfrm>
          <a:prstGeom prst="ellipse">
            <a:avLst/>
          </a:prstGeom>
          <a:solidFill>
            <a:srgbClr val="8590CA"/>
          </a:solidFill>
          <a:ln w="12700" cap="flat" cmpd="sng" algn="ctr">
            <a:noFill/>
            <a:prstDash val="solid"/>
            <a:miter lim="800000"/>
          </a:ln>
          <a:effectLst/>
        </p:spPr>
        <p:txBody>
          <a:bodyPr rtlCol="0" anchor="ctr"/>
          <a:lstStyle/>
          <a:p>
            <a:pPr algn="ctr">
              <a:lnSpc>
                <a:spcPct val="120000"/>
              </a:lnSpc>
            </a:pPr>
            <a:r>
              <a:rPr lang="en-US" altLang="zh-CN" spc="150" dirty="0">
                <a:solidFill>
                  <a:sysClr val="window" lastClr="FFFFFF"/>
                </a:solidFill>
                <a:latin typeface="Arial" panose="020B0604020202020204" pitchFamily="34" charset="0"/>
                <a:ea typeface="微软雅黑" panose="020B0503020204020204" charset="-122"/>
                <a:sym typeface="Arial" panose="020B0604020202020204" pitchFamily="34" charset="0"/>
              </a:rPr>
              <a:t>01</a:t>
            </a:r>
          </a:p>
        </p:txBody>
      </p:sp>
      <p:sp>
        <p:nvSpPr>
          <p:cNvPr id="8" name="文本框 7"/>
          <p:cNvSpPr txBox="1"/>
          <p:nvPr>
            <p:custDataLst>
              <p:tags r:id="rId3"/>
            </p:custDataLst>
          </p:nvPr>
        </p:nvSpPr>
        <p:spPr>
          <a:xfrm>
            <a:off x="1572895" y="2318385"/>
            <a:ext cx="3914140" cy="476250"/>
          </a:xfrm>
          <a:prstGeom prst="rect">
            <a:avLst/>
          </a:prstGeom>
          <a:noFill/>
        </p:spPr>
        <p:txBody>
          <a:bodyPr wrap="square" rtlCol="0" anchor="ctr" anchorCtr="0">
            <a:normAutofit/>
          </a:bodyPr>
          <a:lstStyle/>
          <a:p>
            <a:pPr algn="l">
              <a:lnSpc>
                <a:spcPct val="120000"/>
              </a:lnSpc>
            </a:pPr>
            <a:r>
              <a:rPr lang="en-US" altLang="zh-CN" spc="150">
                <a:solidFill>
                  <a:schemeClr val="accent6">
                    <a:lumMod val="75000"/>
                  </a:schemeClr>
                </a:solidFill>
                <a:latin typeface="Arial" panose="020B0604020202020204" pitchFamily="34" charset="0"/>
                <a:ea typeface="微软雅黑" panose="020B0503020204020204" charset="-122"/>
                <a:sym typeface="Arial" panose="020B0604020202020204" pitchFamily="34" charset="0"/>
              </a:rPr>
              <a:t>Introduction</a:t>
            </a:r>
          </a:p>
        </p:txBody>
      </p:sp>
      <p:sp>
        <p:nvSpPr>
          <p:cNvPr id="57" name="矩形 56"/>
          <p:cNvSpPr/>
          <p:nvPr>
            <p:custDataLst>
              <p:tags r:id="rId4"/>
            </p:custDataLst>
          </p:nvPr>
        </p:nvSpPr>
        <p:spPr>
          <a:xfrm>
            <a:off x="1068372" y="3401487"/>
            <a:ext cx="4418935" cy="522617"/>
          </a:xfrm>
          <a:prstGeom prst="rect">
            <a:avLst/>
          </a:prstGeom>
          <a:solidFill>
            <a:srgbClr val="8EAADC">
              <a:lumMod val="20000"/>
              <a:lumOff val="80000"/>
            </a:srgbClr>
          </a:solidFill>
          <a:ln w="12700" cap="flat" cmpd="sng" algn="ctr">
            <a:noFill/>
            <a:prstDash val="solid"/>
            <a:miter lim="800000"/>
          </a:ln>
          <a:effectLst/>
        </p:spPr>
        <p:txBody>
          <a:bodyPr rtlCol="0" anchor="ctr"/>
          <a:lstStyle/>
          <a:p>
            <a:pPr algn="ctr">
              <a:lnSpc>
                <a:spcPct val="120000"/>
              </a:lnSpc>
            </a:pPr>
            <a:endParaRPr lang="zh-CN" altLang="en-US" spc="150">
              <a:latin typeface="Arial" panose="020B0604020202020204" pitchFamily="34" charset="0"/>
              <a:ea typeface="微软雅黑" panose="020B0503020204020204" charset="-122"/>
              <a:sym typeface="Arial" panose="020B0604020202020204" pitchFamily="34" charset="0"/>
            </a:endParaRPr>
          </a:p>
        </p:txBody>
      </p:sp>
      <p:sp>
        <p:nvSpPr>
          <p:cNvPr id="58" name="椭圆 57"/>
          <p:cNvSpPr/>
          <p:nvPr>
            <p:custDataLst>
              <p:tags r:id="rId5"/>
            </p:custDataLst>
          </p:nvPr>
        </p:nvSpPr>
        <p:spPr>
          <a:xfrm>
            <a:off x="650748" y="3243434"/>
            <a:ext cx="835248" cy="835248"/>
          </a:xfrm>
          <a:prstGeom prst="ellipse">
            <a:avLst/>
          </a:prstGeom>
          <a:solidFill>
            <a:srgbClr val="8EAADC"/>
          </a:solidFill>
          <a:ln w="12700" cap="flat" cmpd="sng" algn="ctr">
            <a:noFill/>
            <a:prstDash val="solid"/>
            <a:miter lim="800000"/>
          </a:ln>
          <a:effectLst/>
        </p:spPr>
        <p:txBody>
          <a:bodyPr rtlCol="0" anchor="ctr"/>
          <a:lstStyle/>
          <a:p>
            <a:pPr algn="ctr">
              <a:lnSpc>
                <a:spcPct val="120000"/>
              </a:lnSpc>
            </a:pPr>
            <a:r>
              <a:rPr lang="en-US" altLang="zh-CN" spc="150" dirty="0">
                <a:solidFill>
                  <a:sysClr val="window" lastClr="FFFFFF"/>
                </a:solidFill>
                <a:latin typeface="Arial" panose="020B0604020202020204" pitchFamily="34" charset="0"/>
                <a:ea typeface="微软雅黑" panose="020B0503020204020204" charset="-122"/>
                <a:sym typeface="Arial" panose="020B0604020202020204" pitchFamily="34" charset="0"/>
              </a:rPr>
              <a:t>02</a:t>
            </a:r>
          </a:p>
        </p:txBody>
      </p:sp>
      <p:sp>
        <p:nvSpPr>
          <p:cNvPr id="59" name="文本框 58"/>
          <p:cNvSpPr txBox="1"/>
          <p:nvPr>
            <p:custDataLst>
              <p:tags r:id="rId6"/>
            </p:custDataLst>
          </p:nvPr>
        </p:nvSpPr>
        <p:spPr>
          <a:xfrm>
            <a:off x="1572895" y="3425190"/>
            <a:ext cx="3914140" cy="476250"/>
          </a:xfrm>
          <a:prstGeom prst="rect">
            <a:avLst/>
          </a:prstGeom>
          <a:noFill/>
        </p:spPr>
        <p:txBody>
          <a:bodyPr wrap="square" rtlCol="0" anchor="ctr" anchorCtr="0">
            <a:normAutofit/>
          </a:bodyPr>
          <a:lstStyle/>
          <a:p>
            <a:pPr algn="l">
              <a:lnSpc>
                <a:spcPct val="120000"/>
              </a:lnSpc>
            </a:pPr>
            <a:r>
              <a:rPr lang="en-US" altLang="zh-CN" spc="150">
                <a:solidFill>
                  <a:schemeClr val="accent6">
                    <a:lumMod val="75000"/>
                  </a:schemeClr>
                </a:solidFill>
                <a:latin typeface="Arial" panose="020B0604020202020204" pitchFamily="34" charset="0"/>
                <a:ea typeface="微软雅黑" panose="020B0503020204020204" charset="-122"/>
                <a:sym typeface="Arial" panose="020B0604020202020204" pitchFamily="34" charset="0"/>
              </a:rPr>
              <a:t>Background</a:t>
            </a:r>
            <a:endParaRPr lang="en-US" altLang="zh-CN" spc="150">
              <a:latin typeface="Arial" panose="020B0604020202020204" pitchFamily="34" charset="0"/>
              <a:ea typeface="微软雅黑" panose="020B0503020204020204" charset="-122"/>
              <a:sym typeface="Arial" panose="020B0604020202020204" pitchFamily="34" charset="0"/>
            </a:endParaRPr>
          </a:p>
        </p:txBody>
      </p:sp>
      <p:sp>
        <p:nvSpPr>
          <p:cNvPr id="63" name="矩形 62"/>
          <p:cNvSpPr/>
          <p:nvPr>
            <p:custDataLst>
              <p:tags r:id="rId7"/>
            </p:custDataLst>
          </p:nvPr>
        </p:nvSpPr>
        <p:spPr>
          <a:xfrm>
            <a:off x="1068372" y="4503507"/>
            <a:ext cx="4418935" cy="522617"/>
          </a:xfrm>
          <a:prstGeom prst="rect">
            <a:avLst/>
          </a:prstGeom>
          <a:solidFill>
            <a:srgbClr val="79B6D3">
              <a:lumMod val="20000"/>
              <a:lumOff val="80000"/>
            </a:srgbClr>
          </a:solidFill>
          <a:ln w="12700" cap="flat" cmpd="sng" algn="ctr">
            <a:noFill/>
            <a:prstDash val="solid"/>
            <a:miter lim="800000"/>
          </a:ln>
          <a:effectLst/>
        </p:spPr>
        <p:txBody>
          <a:bodyPr rtlCol="0" anchor="ctr"/>
          <a:lstStyle/>
          <a:p>
            <a:pPr algn="ctr">
              <a:lnSpc>
                <a:spcPct val="120000"/>
              </a:lnSpc>
            </a:pPr>
            <a:endParaRPr lang="zh-CN" altLang="en-US" spc="150">
              <a:latin typeface="Arial" panose="020B0604020202020204" pitchFamily="34" charset="0"/>
              <a:ea typeface="微软雅黑" panose="020B0503020204020204" charset="-122"/>
              <a:sym typeface="Arial" panose="020B0604020202020204" pitchFamily="34" charset="0"/>
            </a:endParaRPr>
          </a:p>
        </p:txBody>
      </p:sp>
      <p:sp>
        <p:nvSpPr>
          <p:cNvPr id="64" name="椭圆 63"/>
          <p:cNvSpPr/>
          <p:nvPr>
            <p:custDataLst>
              <p:tags r:id="rId8"/>
            </p:custDataLst>
          </p:nvPr>
        </p:nvSpPr>
        <p:spPr>
          <a:xfrm>
            <a:off x="650748" y="4345454"/>
            <a:ext cx="835248" cy="835248"/>
          </a:xfrm>
          <a:prstGeom prst="ellipse">
            <a:avLst/>
          </a:prstGeom>
          <a:solidFill>
            <a:srgbClr val="79B6D3"/>
          </a:solidFill>
          <a:ln w="12700" cap="flat" cmpd="sng" algn="ctr">
            <a:noFill/>
            <a:prstDash val="solid"/>
            <a:miter lim="800000"/>
          </a:ln>
          <a:effectLst/>
        </p:spPr>
        <p:txBody>
          <a:bodyPr rtlCol="0" anchor="ctr"/>
          <a:lstStyle/>
          <a:p>
            <a:pPr algn="ctr">
              <a:lnSpc>
                <a:spcPct val="120000"/>
              </a:lnSpc>
            </a:pPr>
            <a:r>
              <a:rPr lang="en-US" altLang="zh-CN" spc="150" dirty="0">
                <a:solidFill>
                  <a:sysClr val="window" lastClr="FFFFFF"/>
                </a:solidFill>
                <a:latin typeface="Arial" panose="020B0604020202020204" pitchFamily="34" charset="0"/>
                <a:ea typeface="微软雅黑" panose="020B0503020204020204" charset="-122"/>
                <a:sym typeface="Arial" panose="020B0604020202020204" pitchFamily="34" charset="0"/>
              </a:rPr>
              <a:t>03</a:t>
            </a:r>
          </a:p>
        </p:txBody>
      </p:sp>
      <p:sp>
        <p:nvSpPr>
          <p:cNvPr id="65" name="文本框 64"/>
          <p:cNvSpPr txBox="1"/>
          <p:nvPr>
            <p:custDataLst>
              <p:tags r:id="rId9"/>
            </p:custDataLst>
          </p:nvPr>
        </p:nvSpPr>
        <p:spPr>
          <a:xfrm>
            <a:off x="1572895" y="4514850"/>
            <a:ext cx="3914140" cy="476250"/>
          </a:xfrm>
          <a:prstGeom prst="rect">
            <a:avLst/>
          </a:prstGeom>
          <a:noFill/>
        </p:spPr>
        <p:txBody>
          <a:bodyPr wrap="square" rtlCol="0" anchor="ctr" anchorCtr="0">
            <a:normAutofit/>
          </a:bodyPr>
          <a:lstStyle/>
          <a:p>
            <a:pPr algn="l">
              <a:lnSpc>
                <a:spcPct val="120000"/>
              </a:lnSpc>
            </a:pPr>
            <a:r>
              <a:rPr lang="en-US" altLang="zh-CN" spc="150" dirty="0">
                <a:solidFill>
                  <a:schemeClr val="accent6">
                    <a:lumMod val="75000"/>
                  </a:schemeClr>
                </a:solidFill>
                <a:latin typeface="Arial" panose="020B0604020202020204" pitchFamily="34" charset="0"/>
                <a:ea typeface="微软雅黑" panose="020B0503020204020204" charset="-122"/>
                <a:sym typeface="Arial" panose="020B0604020202020204" pitchFamily="34" charset="0"/>
              </a:rPr>
              <a:t>Questions</a:t>
            </a:r>
            <a:endParaRPr lang="en-US" altLang="zh-CN" spc="150" dirty="0">
              <a:latin typeface="Arial" panose="020B0604020202020204" pitchFamily="34" charset="0"/>
              <a:ea typeface="微软雅黑" panose="020B0503020204020204" charset="-122"/>
              <a:sym typeface="Arial" panose="020B0604020202020204" pitchFamily="34" charset="0"/>
            </a:endParaRPr>
          </a:p>
        </p:txBody>
      </p:sp>
      <p:sp>
        <p:nvSpPr>
          <p:cNvPr id="66" name="矩形 65"/>
          <p:cNvSpPr/>
          <p:nvPr>
            <p:custDataLst>
              <p:tags r:id="rId10"/>
            </p:custDataLst>
          </p:nvPr>
        </p:nvSpPr>
        <p:spPr>
          <a:xfrm>
            <a:off x="6567491" y="2285941"/>
            <a:ext cx="4418935" cy="522617"/>
          </a:xfrm>
          <a:prstGeom prst="rect">
            <a:avLst/>
          </a:prstGeom>
          <a:solidFill>
            <a:srgbClr val="7AC2C7">
              <a:lumMod val="20000"/>
              <a:lumOff val="80000"/>
            </a:srgbClr>
          </a:solidFill>
          <a:ln w="12700" cap="flat" cmpd="sng" algn="ctr">
            <a:noFill/>
            <a:prstDash val="solid"/>
            <a:miter lim="800000"/>
          </a:ln>
          <a:effectLst/>
        </p:spPr>
        <p:txBody>
          <a:bodyPr rtlCol="0" anchor="ctr"/>
          <a:lstStyle/>
          <a:p>
            <a:pPr algn="ctr">
              <a:lnSpc>
                <a:spcPct val="120000"/>
              </a:lnSpc>
            </a:pPr>
            <a:endParaRPr lang="zh-CN" altLang="en-US" spc="150">
              <a:latin typeface="Arial" panose="020B0604020202020204" pitchFamily="34" charset="0"/>
              <a:ea typeface="微软雅黑" panose="020B0503020204020204" charset="-122"/>
              <a:sym typeface="Arial" panose="020B0604020202020204" pitchFamily="34" charset="0"/>
            </a:endParaRPr>
          </a:p>
        </p:txBody>
      </p:sp>
      <p:sp>
        <p:nvSpPr>
          <p:cNvPr id="67" name="椭圆 66"/>
          <p:cNvSpPr/>
          <p:nvPr>
            <p:custDataLst>
              <p:tags r:id="rId11"/>
            </p:custDataLst>
          </p:nvPr>
        </p:nvSpPr>
        <p:spPr>
          <a:xfrm>
            <a:off x="6149867" y="2127888"/>
            <a:ext cx="835248" cy="835248"/>
          </a:xfrm>
          <a:prstGeom prst="ellipse">
            <a:avLst/>
          </a:prstGeom>
          <a:solidFill>
            <a:srgbClr val="7AC2C7"/>
          </a:solidFill>
          <a:ln w="12700" cap="flat" cmpd="sng" algn="ctr">
            <a:noFill/>
            <a:prstDash val="solid"/>
            <a:miter lim="800000"/>
          </a:ln>
          <a:effectLst/>
        </p:spPr>
        <p:txBody>
          <a:bodyPr rtlCol="0" anchor="ctr"/>
          <a:lstStyle/>
          <a:p>
            <a:pPr algn="ctr">
              <a:lnSpc>
                <a:spcPct val="120000"/>
              </a:lnSpc>
            </a:pPr>
            <a:r>
              <a:rPr lang="en-US" altLang="zh-CN" spc="150" dirty="0">
                <a:solidFill>
                  <a:sysClr val="window" lastClr="FFFFFF"/>
                </a:solidFill>
                <a:latin typeface="Arial" panose="020B0604020202020204" pitchFamily="34" charset="0"/>
                <a:ea typeface="微软雅黑" panose="020B0503020204020204" charset="-122"/>
                <a:sym typeface="Arial" panose="020B0604020202020204" pitchFamily="34" charset="0"/>
              </a:rPr>
              <a:t>04</a:t>
            </a:r>
          </a:p>
        </p:txBody>
      </p:sp>
      <p:sp>
        <p:nvSpPr>
          <p:cNvPr id="68" name="文本框 67"/>
          <p:cNvSpPr txBox="1"/>
          <p:nvPr>
            <p:custDataLst>
              <p:tags r:id="rId12"/>
            </p:custDataLst>
          </p:nvPr>
        </p:nvSpPr>
        <p:spPr>
          <a:xfrm>
            <a:off x="7071995" y="2296795"/>
            <a:ext cx="3914140" cy="476250"/>
          </a:xfrm>
          <a:prstGeom prst="rect">
            <a:avLst/>
          </a:prstGeom>
          <a:noFill/>
        </p:spPr>
        <p:txBody>
          <a:bodyPr wrap="square" rtlCol="0" anchor="ctr" anchorCtr="0">
            <a:normAutofit/>
          </a:bodyPr>
          <a:lstStyle/>
          <a:p>
            <a:pPr algn="l">
              <a:lnSpc>
                <a:spcPct val="120000"/>
              </a:lnSpc>
            </a:pPr>
            <a:r>
              <a:rPr lang="en-US" altLang="zh-CN" spc="150" dirty="0">
                <a:solidFill>
                  <a:schemeClr val="accent6">
                    <a:lumMod val="75000"/>
                  </a:schemeClr>
                </a:solidFill>
                <a:latin typeface="Arial" panose="020B0604020202020204" pitchFamily="34" charset="0"/>
                <a:ea typeface="微软雅黑" panose="020B0503020204020204" charset="-122"/>
                <a:sym typeface="Arial" panose="020B0604020202020204" pitchFamily="34" charset="0"/>
              </a:rPr>
              <a:t>Methodology</a:t>
            </a:r>
            <a:endParaRPr lang="en-US" altLang="zh-CN" spc="150" dirty="0">
              <a:latin typeface="Arial" panose="020B0604020202020204" pitchFamily="34" charset="0"/>
              <a:ea typeface="微软雅黑" panose="020B0503020204020204" charset="-122"/>
              <a:sym typeface="Arial" panose="020B0604020202020204" pitchFamily="34" charset="0"/>
            </a:endParaRPr>
          </a:p>
        </p:txBody>
      </p:sp>
      <p:sp>
        <p:nvSpPr>
          <p:cNvPr id="72" name="矩形 71"/>
          <p:cNvSpPr/>
          <p:nvPr>
            <p:custDataLst>
              <p:tags r:id="rId13"/>
            </p:custDataLst>
          </p:nvPr>
        </p:nvSpPr>
        <p:spPr>
          <a:xfrm>
            <a:off x="6567491" y="3365736"/>
            <a:ext cx="4418935" cy="522617"/>
          </a:xfrm>
          <a:prstGeom prst="rect">
            <a:avLst/>
          </a:prstGeom>
          <a:solidFill>
            <a:srgbClr val="6BC0A7">
              <a:lumMod val="20000"/>
              <a:lumOff val="80000"/>
            </a:srgbClr>
          </a:solidFill>
          <a:ln w="12700" cap="flat" cmpd="sng" algn="ctr">
            <a:noFill/>
            <a:prstDash val="solid"/>
            <a:miter lim="800000"/>
          </a:ln>
          <a:effectLst/>
        </p:spPr>
        <p:txBody>
          <a:bodyPr rtlCol="0" anchor="ctr"/>
          <a:lstStyle/>
          <a:p>
            <a:pPr algn="ctr">
              <a:lnSpc>
                <a:spcPct val="120000"/>
              </a:lnSpc>
            </a:pPr>
            <a:endParaRPr lang="zh-CN" altLang="en-US" spc="150">
              <a:latin typeface="Arial" panose="020B0604020202020204" pitchFamily="34" charset="0"/>
              <a:ea typeface="微软雅黑" panose="020B0503020204020204" charset="-122"/>
              <a:sym typeface="Arial" panose="020B0604020202020204" pitchFamily="34" charset="0"/>
            </a:endParaRPr>
          </a:p>
        </p:txBody>
      </p:sp>
      <p:sp>
        <p:nvSpPr>
          <p:cNvPr id="73" name="椭圆 72"/>
          <p:cNvSpPr/>
          <p:nvPr>
            <p:custDataLst>
              <p:tags r:id="rId14"/>
            </p:custDataLst>
          </p:nvPr>
        </p:nvSpPr>
        <p:spPr>
          <a:xfrm>
            <a:off x="6149867" y="3207683"/>
            <a:ext cx="835248" cy="835248"/>
          </a:xfrm>
          <a:prstGeom prst="ellipse">
            <a:avLst/>
          </a:prstGeom>
          <a:solidFill>
            <a:srgbClr val="6BC0A7"/>
          </a:solidFill>
          <a:ln w="12700" cap="flat" cmpd="sng" algn="ctr">
            <a:noFill/>
            <a:prstDash val="solid"/>
            <a:miter lim="800000"/>
          </a:ln>
          <a:effectLst/>
        </p:spPr>
        <p:txBody>
          <a:bodyPr rtlCol="0" anchor="ctr"/>
          <a:lstStyle/>
          <a:p>
            <a:pPr algn="ctr">
              <a:lnSpc>
                <a:spcPct val="120000"/>
              </a:lnSpc>
            </a:pPr>
            <a:r>
              <a:rPr lang="en-US" altLang="zh-CN" spc="150" dirty="0">
                <a:solidFill>
                  <a:sysClr val="window" lastClr="FFFFFF"/>
                </a:solidFill>
                <a:latin typeface="Arial" panose="020B0604020202020204" pitchFamily="34" charset="0"/>
                <a:ea typeface="微软雅黑" panose="020B0503020204020204" charset="-122"/>
                <a:sym typeface="Arial" panose="020B0604020202020204" pitchFamily="34" charset="0"/>
              </a:rPr>
              <a:t>05</a:t>
            </a:r>
          </a:p>
        </p:txBody>
      </p:sp>
      <p:sp>
        <p:nvSpPr>
          <p:cNvPr id="74" name="文本框 73"/>
          <p:cNvSpPr txBox="1"/>
          <p:nvPr>
            <p:custDataLst>
              <p:tags r:id="rId15"/>
            </p:custDataLst>
          </p:nvPr>
        </p:nvSpPr>
        <p:spPr>
          <a:xfrm>
            <a:off x="7071995" y="3376930"/>
            <a:ext cx="3914140" cy="476250"/>
          </a:xfrm>
          <a:prstGeom prst="rect">
            <a:avLst/>
          </a:prstGeom>
          <a:noFill/>
        </p:spPr>
        <p:txBody>
          <a:bodyPr wrap="square" rtlCol="0" anchor="ctr" anchorCtr="0">
            <a:normAutofit/>
          </a:bodyPr>
          <a:lstStyle/>
          <a:p>
            <a:pPr algn="l">
              <a:lnSpc>
                <a:spcPct val="120000"/>
              </a:lnSpc>
            </a:pPr>
            <a:r>
              <a:rPr lang="en-US" altLang="zh-CN" spc="150" dirty="0">
                <a:solidFill>
                  <a:schemeClr val="accent6">
                    <a:lumMod val="75000"/>
                  </a:schemeClr>
                </a:solidFill>
                <a:latin typeface="Arial" panose="020B0604020202020204" pitchFamily="34" charset="0"/>
                <a:ea typeface="微软雅黑" panose="020B0503020204020204" charset="-122"/>
                <a:sym typeface="Arial" panose="020B0604020202020204" pitchFamily="34" charset="0"/>
              </a:rPr>
              <a:t>Analysis</a:t>
            </a:r>
            <a:endParaRPr lang="en-US" altLang="zh-CN" spc="150" dirty="0">
              <a:latin typeface="Arial" panose="020B0604020202020204" pitchFamily="34" charset="0"/>
              <a:ea typeface="微软雅黑" panose="020B0503020204020204" charset="-122"/>
              <a:sym typeface="Arial" panose="020B0604020202020204" pitchFamily="34" charset="0"/>
            </a:endParaRPr>
          </a:p>
        </p:txBody>
      </p:sp>
      <p:sp>
        <p:nvSpPr>
          <p:cNvPr id="75" name="矩形 74"/>
          <p:cNvSpPr/>
          <p:nvPr>
            <p:custDataLst>
              <p:tags r:id="rId16"/>
            </p:custDataLst>
          </p:nvPr>
        </p:nvSpPr>
        <p:spPr>
          <a:xfrm>
            <a:off x="6567491" y="4456644"/>
            <a:ext cx="4418935" cy="522617"/>
          </a:xfrm>
          <a:prstGeom prst="rect">
            <a:avLst/>
          </a:prstGeom>
          <a:solidFill>
            <a:srgbClr val="79BB8F">
              <a:lumMod val="20000"/>
              <a:lumOff val="80000"/>
            </a:srgbClr>
          </a:solidFill>
          <a:ln w="12700" cap="flat" cmpd="sng" algn="ctr">
            <a:noFill/>
            <a:prstDash val="solid"/>
            <a:miter lim="800000"/>
          </a:ln>
          <a:effectLst/>
        </p:spPr>
        <p:txBody>
          <a:bodyPr rtlCol="0" anchor="ctr"/>
          <a:lstStyle/>
          <a:p>
            <a:pPr algn="ctr">
              <a:lnSpc>
                <a:spcPct val="120000"/>
              </a:lnSpc>
            </a:pPr>
            <a:endParaRPr lang="zh-CN" altLang="en-US" spc="150">
              <a:latin typeface="Arial" panose="020B0604020202020204" pitchFamily="34" charset="0"/>
              <a:ea typeface="微软雅黑" panose="020B0503020204020204" charset="-122"/>
              <a:sym typeface="Arial" panose="020B0604020202020204" pitchFamily="34" charset="0"/>
            </a:endParaRPr>
          </a:p>
        </p:txBody>
      </p:sp>
      <p:sp>
        <p:nvSpPr>
          <p:cNvPr id="76" name="椭圆 75"/>
          <p:cNvSpPr/>
          <p:nvPr>
            <p:custDataLst>
              <p:tags r:id="rId17"/>
            </p:custDataLst>
          </p:nvPr>
        </p:nvSpPr>
        <p:spPr>
          <a:xfrm>
            <a:off x="6149867" y="4298590"/>
            <a:ext cx="835248" cy="835248"/>
          </a:xfrm>
          <a:prstGeom prst="ellipse">
            <a:avLst/>
          </a:prstGeom>
          <a:solidFill>
            <a:srgbClr val="79BB8F"/>
          </a:solidFill>
          <a:ln w="12700" cap="flat" cmpd="sng" algn="ctr">
            <a:noFill/>
            <a:prstDash val="solid"/>
            <a:miter lim="800000"/>
          </a:ln>
          <a:effectLst/>
        </p:spPr>
        <p:txBody>
          <a:bodyPr rtlCol="0" anchor="ctr"/>
          <a:lstStyle/>
          <a:p>
            <a:pPr algn="ctr">
              <a:lnSpc>
                <a:spcPct val="120000"/>
              </a:lnSpc>
            </a:pPr>
            <a:r>
              <a:rPr lang="en-US" altLang="zh-CN" spc="150" dirty="0">
                <a:solidFill>
                  <a:sysClr val="window" lastClr="FFFFFF"/>
                </a:solidFill>
                <a:latin typeface="Arial" panose="020B0604020202020204" pitchFamily="34" charset="0"/>
                <a:ea typeface="微软雅黑" panose="020B0503020204020204" charset="-122"/>
                <a:sym typeface="Arial" panose="020B0604020202020204" pitchFamily="34" charset="0"/>
              </a:rPr>
              <a:t>06</a:t>
            </a:r>
          </a:p>
        </p:txBody>
      </p:sp>
      <p:sp>
        <p:nvSpPr>
          <p:cNvPr id="77" name="文本框 76"/>
          <p:cNvSpPr txBox="1"/>
          <p:nvPr>
            <p:custDataLst>
              <p:tags r:id="rId18"/>
            </p:custDataLst>
          </p:nvPr>
        </p:nvSpPr>
        <p:spPr>
          <a:xfrm>
            <a:off x="7071995" y="4467860"/>
            <a:ext cx="3914140" cy="476250"/>
          </a:xfrm>
          <a:prstGeom prst="rect">
            <a:avLst/>
          </a:prstGeom>
          <a:noFill/>
        </p:spPr>
        <p:txBody>
          <a:bodyPr wrap="square" rtlCol="0" anchor="ctr" anchorCtr="0">
            <a:normAutofit/>
          </a:bodyPr>
          <a:lstStyle/>
          <a:p>
            <a:pPr algn="l">
              <a:lnSpc>
                <a:spcPct val="120000"/>
              </a:lnSpc>
            </a:pPr>
            <a:r>
              <a:rPr lang="en-US" altLang="zh-CN" spc="150" dirty="0">
                <a:solidFill>
                  <a:schemeClr val="accent6">
                    <a:lumMod val="75000"/>
                  </a:schemeClr>
                </a:solidFill>
                <a:latin typeface="Arial" panose="020B0604020202020204" pitchFamily="34" charset="0"/>
                <a:ea typeface="微软雅黑" panose="020B0503020204020204" charset="-122"/>
                <a:sym typeface="Arial" panose="020B0604020202020204" pitchFamily="34" charset="0"/>
              </a:rPr>
              <a:t>Results and Conclusion</a:t>
            </a:r>
            <a:endParaRPr lang="en-US" altLang="zh-CN" spc="150" dirty="0">
              <a:latin typeface="Arial" panose="020B0604020202020204" pitchFamily="34" charset="0"/>
              <a:ea typeface="微软雅黑" panose="020B0503020204020204" charset="-122"/>
              <a:sym typeface="Arial" panose="020B0604020202020204" pitchFamily="34"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spc="0" dirty="0">
                <a:ln w="22225">
                  <a:solidFill>
                    <a:schemeClr val="accent2"/>
                  </a:solidFill>
                  <a:prstDash val="solid"/>
                </a:ln>
                <a:solidFill>
                  <a:schemeClr val="accent2">
                    <a:lumMod val="40000"/>
                    <a:lumOff val="60000"/>
                  </a:schemeClr>
                </a:solidFill>
              </a:rPr>
              <a:t>Song</a:t>
            </a:r>
            <a:r>
              <a:rPr lang="en-US" altLang="zh-CN" dirty="0"/>
              <a:t> </a:t>
            </a:r>
            <a:endParaRPr lang="zh-CN" altLang="en-US" dirty="0"/>
          </a:p>
        </p:txBody>
      </p:sp>
      <p:pic>
        <p:nvPicPr>
          <p:cNvPr id="7" name="图片 6"/>
          <p:cNvPicPr>
            <a:picLocks noChangeAspect="1"/>
          </p:cNvPicPr>
          <p:nvPr/>
        </p:nvPicPr>
        <p:blipFill>
          <a:blip r:embed="rId2"/>
          <a:stretch>
            <a:fillRect/>
          </a:stretch>
        </p:blipFill>
        <p:spPr>
          <a:xfrm>
            <a:off x="280155" y="1853406"/>
            <a:ext cx="10086975" cy="2828925"/>
          </a:xfrm>
          <a:prstGeom prst="rect">
            <a:avLst/>
          </a:prstGeom>
        </p:spPr>
      </p:pic>
      <p:pic>
        <p:nvPicPr>
          <p:cNvPr id="4" name="内容占位符 3"/>
          <p:cNvPicPr>
            <a:picLocks noGrp="1" noChangeAspect="1"/>
          </p:cNvPicPr>
          <p:nvPr>
            <p:ph idx="1"/>
          </p:nvPr>
        </p:nvPicPr>
        <p:blipFill>
          <a:blip r:embed="rId3"/>
          <a:stretch>
            <a:fillRect/>
          </a:stretch>
        </p:blipFill>
        <p:spPr>
          <a:xfrm>
            <a:off x="5510074" y="2506662"/>
            <a:ext cx="5720180" cy="4351338"/>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spc="0" dirty="0">
                <a:ln w="22225">
                  <a:solidFill>
                    <a:schemeClr val="accent2"/>
                  </a:solidFill>
                  <a:prstDash val="solid"/>
                </a:ln>
                <a:solidFill>
                  <a:schemeClr val="accent2">
                    <a:lumMod val="40000"/>
                    <a:lumOff val="60000"/>
                  </a:schemeClr>
                </a:solidFill>
              </a:rPr>
              <a:t>Spotify Monthly Listeners</a:t>
            </a:r>
          </a:p>
        </p:txBody>
      </p:sp>
      <p:pic>
        <p:nvPicPr>
          <p:cNvPr id="4" name="图片 3" descr="cf4b6a62fdb124320da1f47994f73c3"/>
          <p:cNvPicPr>
            <a:picLocks noChangeAspect="1"/>
          </p:cNvPicPr>
          <p:nvPr/>
        </p:nvPicPr>
        <p:blipFill>
          <a:blip r:embed="rId2"/>
          <a:stretch>
            <a:fillRect/>
          </a:stretch>
        </p:blipFill>
        <p:spPr>
          <a:xfrm>
            <a:off x="1991360" y="1856105"/>
            <a:ext cx="7133590" cy="4474845"/>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srgbClr val="7030A0"/>
                </a:solidFill>
              </a:rPr>
              <a:t>Results and Conclusion</a:t>
            </a:r>
            <a:endParaRPr lang="zh-CN" altLang="en-US" dirty="0">
              <a:solidFill>
                <a:srgbClr val="7030A0"/>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圆角 3"/>
          <p:cNvSpPr/>
          <p:nvPr/>
        </p:nvSpPr>
        <p:spPr>
          <a:xfrm>
            <a:off x="1030740" y="2108445"/>
            <a:ext cx="9764817" cy="3045041"/>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lstStyle/>
          <a:p>
            <a:r>
              <a:rPr lang="en-US" altLang="zh-CN" b="1" spc="0" dirty="0">
                <a:ln w="22225">
                  <a:solidFill>
                    <a:schemeClr val="accent2"/>
                  </a:solidFill>
                  <a:prstDash val="solid"/>
                </a:ln>
                <a:solidFill>
                  <a:schemeClr val="accent2">
                    <a:lumMod val="40000"/>
                    <a:lumOff val="60000"/>
                  </a:schemeClr>
                </a:solidFill>
              </a:rPr>
              <a:t>Results and Conclusion </a:t>
            </a:r>
            <a:endParaRPr lang="zh-CN" altLang="en-US" b="1" spc="0" dirty="0">
              <a:ln w="22225">
                <a:solidFill>
                  <a:schemeClr val="accent2"/>
                </a:solidFill>
                <a:prstDash val="solid"/>
              </a:ln>
              <a:solidFill>
                <a:schemeClr val="accent2">
                  <a:lumMod val="40000"/>
                  <a:lumOff val="60000"/>
                </a:schemeClr>
              </a:solidFill>
            </a:endParaRPr>
          </a:p>
        </p:txBody>
      </p:sp>
      <p:sp>
        <p:nvSpPr>
          <p:cNvPr id="3" name="内容占位符 2"/>
          <p:cNvSpPr>
            <a:spLocks noGrp="1"/>
          </p:cNvSpPr>
          <p:nvPr>
            <p:ph idx="1"/>
          </p:nvPr>
        </p:nvSpPr>
        <p:spPr>
          <a:xfrm>
            <a:off x="1261872" y="2618912"/>
            <a:ext cx="9302555" cy="2024109"/>
          </a:xfrm>
        </p:spPr>
        <p:txBody>
          <a:bodyPr>
            <a:normAutofit/>
          </a:bodyPr>
          <a:lstStyle/>
          <a:p>
            <a:pPr marL="0" indent="0">
              <a:lnSpc>
                <a:spcPct val="150000"/>
              </a:lnSpc>
              <a:buNone/>
            </a:pPr>
            <a:r>
              <a:rPr lang="en-US" altLang="zh-CN" sz="2400" dirty="0"/>
              <a:t>After preliminary work, we found that more people were confused about why Travis Scott didn't stop the concert when he discovered the stampede.</a:t>
            </a:r>
            <a:endParaRPr lang="zh-CN" altLang="en-US" sz="2400"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261872" y="758951"/>
            <a:ext cx="6497212" cy="5357763"/>
          </a:xfrm>
        </p:spPr>
        <p:txBody>
          <a:bodyPr/>
          <a:lstStyle/>
          <a:p>
            <a:r>
              <a:rPr lang="en-US" altLang="zh-CN" dirty="0"/>
              <a:t>Thank you for watching!</a:t>
            </a:r>
            <a:endParaRPr lang="zh-CN" alt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srgbClr val="7030A0"/>
                </a:solidFill>
              </a:rPr>
              <a:t>Introduction</a:t>
            </a:r>
            <a:endParaRPr lang="zh-CN" altLang="en-US" dirty="0">
              <a:solidFill>
                <a:srgbClr val="7030A0"/>
              </a:solidFill>
            </a:endParaRPr>
          </a:p>
        </p:txBody>
      </p:sp>
      <p:sp>
        <p:nvSpPr>
          <p:cNvPr id="3" name="文本占位符 2"/>
          <p:cNvSpPr>
            <a:spLocks noGrp="1"/>
          </p:cNvSpPr>
          <p:nvPr>
            <p:ph type="body" idx="1"/>
          </p:nvPr>
        </p:nvSpPr>
        <p:spPr/>
        <p:txBody>
          <a:bodyPr/>
          <a:lstStyle/>
          <a:p>
            <a:r>
              <a:rPr lang="en-US" altLang="zh-CN" dirty="0"/>
              <a:t>Project brief</a:t>
            </a:r>
            <a:endParaRPr lang="zh-CN" alt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012054" y="1876899"/>
            <a:ext cx="10067278" cy="461534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normAutofit/>
          </a:bodyPr>
          <a:lstStyle/>
          <a:p>
            <a:r>
              <a:rPr lang="en-US" altLang="zh-CN" b="1" spc="0" dirty="0">
                <a:ln w="22225">
                  <a:solidFill>
                    <a:schemeClr val="accent2"/>
                  </a:solidFill>
                  <a:prstDash val="solid"/>
                </a:ln>
                <a:solidFill>
                  <a:schemeClr val="accent2">
                    <a:lumMod val="40000"/>
                    <a:lumOff val="60000"/>
                  </a:schemeClr>
                </a:solidFill>
                <a:sym typeface="+mn-ea"/>
              </a:rPr>
              <a:t>Introduction</a:t>
            </a:r>
            <a:endParaRPr lang="zh-CN" altLang="en-US" b="1" spc="0" dirty="0">
              <a:ln w="22225">
                <a:solidFill>
                  <a:schemeClr val="accent2"/>
                </a:solidFill>
                <a:prstDash val="solid"/>
              </a:ln>
              <a:solidFill>
                <a:schemeClr val="accent2">
                  <a:lumMod val="40000"/>
                  <a:lumOff val="60000"/>
                </a:schemeClr>
              </a:solidFill>
            </a:endParaRPr>
          </a:p>
        </p:txBody>
      </p:sp>
      <p:sp>
        <p:nvSpPr>
          <p:cNvPr id="3" name="竖排文字占位符 2"/>
          <p:cNvSpPr>
            <a:spLocks noGrp="1"/>
          </p:cNvSpPr>
          <p:nvPr>
            <p:ph type="body" orient="vert" idx="1"/>
          </p:nvPr>
        </p:nvSpPr>
        <p:spPr>
          <a:xfrm rot="16200000">
            <a:off x="3865880" y="-704850"/>
            <a:ext cx="4485005" cy="9692640"/>
          </a:xfrm>
        </p:spPr>
        <p:txBody>
          <a:bodyPr>
            <a:noAutofit/>
          </a:bodyPr>
          <a:lstStyle/>
          <a:p>
            <a:pPr marL="0" indent="0">
              <a:lnSpc>
                <a:spcPct val="150000"/>
              </a:lnSpc>
              <a:buNone/>
            </a:pPr>
            <a:r>
              <a:rPr lang="en-US" altLang="zh-CN" sz="2400" dirty="0"/>
              <a:t>Our project is about Travis Scott, an American rapper and music producer. Travis Scott was thrust into the spotlight after the Nov. 9 stampede. Have things settled down yet? Did fans understand his apology? Our project looked at his Twitter feed, grabbed the data and analyzed it based on social networks and fan bases. Travis Scott analyzed it in combination with his song sales and YouTube views. Our project can take the audience to understand him in a more visual and three-dimensional way.</a:t>
            </a:r>
            <a:endParaRPr lang="zh-CN" altLang="en-US" sz="24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srgbClr val="7030A0"/>
                </a:solidFill>
              </a:rPr>
              <a:t>Background </a:t>
            </a:r>
            <a:endParaRPr lang="zh-CN" altLang="en-US" dirty="0">
              <a:solidFill>
                <a:srgbClr val="7030A0"/>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圆角 7"/>
          <p:cNvSpPr/>
          <p:nvPr/>
        </p:nvSpPr>
        <p:spPr>
          <a:xfrm>
            <a:off x="674703" y="1597981"/>
            <a:ext cx="6424928" cy="4963752"/>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a:xfrm>
            <a:off x="1249680" y="125938"/>
            <a:ext cx="9692640" cy="1325562"/>
          </a:xfrm>
        </p:spPr>
        <p:txBody>
          <a:bodyPr/>
          <a:lstStyle/>
          <a:p>
            <a:r>
              <a:rPr lang="en-US" altLang="zh-CN" b="1" spc="0" dirty="0">
                <a:ln w="22225">
                  <a:solidFill>
                    <a:schemeClr val="accent2"/>
                  </a:solidFill>
                  <a:prstDash val="solid"/>
                </a:ln>
                <a:solidFill>
                  <a:schemeClr val="accent2">
                    <a:lumMod val="40000"/>
                    <a:lumOff val="60000"/>
                  </a:schemeClr>
                </a:solidFill>
              </a:rPr>
              <a:t>Background</a:t>
            </a:r>
            <a:r>
              <a:rPr lang="en-US" altLang="zh-CN" dirty="0"/>
              <a:t> </a:t>
            </a:r>
            <a:endParaRPr lang="zh-CN" altLang="en-US" dirty="0"/>
          </a:p>
        </p:txBody>
      </p:sp>
      <p:pic>
        <p:nvPicPr>
          <p:cNvPr id="5" name="内容占位符 4"/>
          <p:cNvPicPr>
            <a:picLocks noGrp="1" noChangeAspect="1"/>
          </p:cNvPicPr>
          <p:nvPr>
            <p:ph idx="1"/>
          </p:nvPr>
        </p:nvPicPr>
        <p:blipFill>
          <a:blip r:embed="rId2"/>
          <a:stretch>
            <a:fillRect/>
          </a:stretch>
        </p:blipFill>
        <p:spPr>
          <a:xfrm>
            <a:off x="1098326" y="1890944"/>
            <a:ext cx="5726239" cy="4351338"/>
          </a:xfrm>
        </p:spPr>
      </p:pic>
      <p:pic>
        <p:nvPicPr>
          <p:cNvPr id="7" name="图片 6"/>
          <p:cNvPicPr>
            <a:picLocks noChangeAspect="1"/>
          </p:cNvPicPr>
          <p:nvPr/>
        </p:nvPicPr>
        <p:blipFill>
          <a:blip r:embed="rId3"/>
          <a:stretch>
            <a:fillRect/>
          </a:stretch>
        </p:blipFill>
        <p:spPr>
          <a:xfrm>
            <a:off x="7248188" y="1006473"/>
            <a:ext cx="4688042" cy="3770346"/>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spc="0" dirty="0">
                <a:ln w="22225">
                  <a:solidFill>
                    <a:schemeClr val="accent2"/>
                  </a:solidFill>
                  <a:prstDash val="solid"/>
                </a:ln>
                <a:solidFill>
                  <a:schemeClr val="accent2">
                    <a:lumMod val="40000"/>
                    <a:lumOff val="60000"/>
                  </a:schemeClr>
                </a:solidFill>
              </a:rPr>
              <a:t>Background</a:t>
            </a:r>
            <a:endParaRPr lang="zh-CN" altLang="en-US" b="1" spc="0" dirty="0">
              <a:ln w="22225">
                <a:solidFill>
                  <a:schemeClr val="accent2"/>
                </a:solidFill>
                <a:prstDash val="solid"/>
              </a:ln>
              <a:solidFill>
                <a:schemeClr val="accent2">
                  <a:lumMod val="40000"/>
                  <a:lumOff val="60000"/>
                </a:schemeClr>
              </a:solidFill>
            </a:endParaRPr>
          </a:p>
        </p:txBody>
      </p:sp>
      <p:pic>
        <p:nvPicPr>
          <p:cNvPr id="5" name="内容占位符 4"/>
          <p:cNvPicPr>
            <a:picLocks noGrp="1" noChangeAspect="1"/>
          </p:cNvPicPr>
          <p:nvPr>
            <p:ph idx="1"/>
          </p:nvPr>
        </p:nvPicPr>
        <p:blipFill>
          <a:blip r:embed="rId2"/>
          <a:stretch>
            <a:fillRect/>
          </a:stretch>
        </p:blipFill>
        <p:spPr>
          <a:xfrm>
            <a:off x="2544942" y="1691322"/>
            <a:ext cx="6270584" cy="4980410"/>
          </a:xfr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srgbClr val="7030A0"/>
                </a:solidFill>
              </a:rPr>
              <a:t>Questions </a:t>
            </a:r>
            <a:endParaRPr lang="zh-CN" altLang="en-US" dirty="0">
              <a:solidFill>
                <a:srgbClr val="7030A0"/>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spc="0" dirty="0">
                <a:ln w="22225">
                  <a:solidFill>
                    <a:schemeClr val="accent2"/>
                  </a:solidFill>
                  <a:prstDash val="solid"/>
                </a:ln>
                <a:solidFill>
                  <a:schemeClr val="accent2">
                    <a:lumMod val="40000"/>
                    <a:lumOff val="60000"/>
                  </a:schemeClr>
                </a:solidFill>
              </a:rPr>
              <a:t>Hypothesis</a:t>
            </a:r>
            <a:r>
              <a:rPr lang="en-US" altLang="zh-CN" dirty="0">
                <a:solidFill>
                  <a:srgbClr val="7030A0"/>
                </a:solidFill>
              </a:rPr>
              <a:t> </a:t>
            </a:r>
            <a:endParaRPr lang="zh-CN" altLang="en-US" dirty="0"/>
          </a:p>
        </p:txBody>
      </p:sp>
      <p:graphicFrame>
        <p:nvGraphicFramePr>
          <p:cNvPr id="4" name="图示 3"/>
          <p:cNvGraphicFramePr/>
          <p:nvPr/>
        </p:nvGraphicFramePr>
        <p:xfrm>
          <a:off x="2032000" y="2015231"/>
          <a:ext cx="8128000" cy="412310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2"/>
  <p:tag name="KSO_WM_UNIT_ID" val="diagram7_5*l_h_i*1_1_2"/>
  <p:tag name="KSO_WM_TEMPLATE_CATEGORY" val="diagram"/>
  <p:tag name="KSO_WM_TEMPLATE_INDEX" val="7"/>
  <p:tag name="KSO_WM_UNIT_LAYERLEVEL" val="1_1_1"/>
  <p:tag name="KSO_WM_TAG_VERSION" val="1.0"/>
  <p:tag name="KSO_WM_BEAUTIFY_FLAG" val="#wm#"/>
  <p:tag name="KSO_WM_UNIT_FILL_FORE_SCHEMECOLOR_INDEX" val="5"/>
  <p:tag name="KSO_WM_UNIT_FILL_TYPE" val="1"/>
  <p:tag name="KSO_WM_UNIT_TEXT_FILL_FORE_SCHEMECOLOR_INDEX" val="2"/>
  <p:tag name="KSO_WM_UNIT_TEXT_FILL_TYPE" val="1"/>
</p:tagLst>
</file>

<file path=ppt/tags/tag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4_2"/>
  <p:tag name="KSO_WM_UNIT_ID" val="diagram7_5*l_h_i*1_4_2"/>
  <p:tag name="KSO_WM_TEMPLATE_CATEGORY" val="diagram"/>
  <p:tag name="KSO_WM_TEMPLATE_INDEX" val="7"/>
  <p:tag name="KSO_WM_UNIT_LAYERLEVEL" val="1_1_1"/>
  <p:tag name="KSO_WM_TAG_VERSION" val="1.0"/>
  <p:tag name="KSO_WM_BEAUTIFY_FLAG" val="#wm#"/>
  <p:tag name="KSO_WM_UNIT_FILL_FORE_SCHEMECOLOR_INDEX" val="8"/>
  <p:tag name="KSO_WM_UNIT_FILL_TYPE" val="1"/>
  <p:tag name="KSO_WM_UNIT_TEXT_FILL_FORE_SCHEMECOLOR_INDEX" val="2"/>
  <p:tag name="KSO_WM_UNIT_TEXT_FILL_TYPE" val="1"/>
</p:tagLst>
</file>

<file path=ppt/tags/tag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4_1"/>
  <p:tag name="KSO_WM_UNIT_ID" val="diagram7_5*l_h_i*1_4_1"/>
  <p:tag name="KSO_WM_TEMPLATE_CATEGORY" val="diagram"/>
  <p:tag name="KSO_WM_TEMPLATE_INDEX" val="7"/>
  <p:tag name="KSO_WM_UNIT_LAYERLEVEL" val="1_1_1"/>
  <p:tag name="KSO_WM_TAG_VERSION" val="1.0"/>
  <p:tag name="KSO_WM_BEAUTIFY_FLAG" val="#wm#"/>
  <p:tag name="KSO_WM_UNIT_FILL_FORE_SCHEMECOLOR_INDEX" val="8"/>
  <p:tag name="KSO_WM_UNIT_FILL_TYPE" val="1"/>
  <p:tag name="KSO_WM_UNIT_TEXT_FILL_FORE_SCHEMECOLOR_INDEX" val="14"/>
  <p:tag name="KSO_WM_UNIT_TEXT_FILL_TYPE" val="1"/>
</p:tagLst>
</file>

<file path=ppt/tags/tag12.xml><?xml version="1.0" encoding="utf-8"?>
<p:tagLst xmlns:a="http://schemas.openxmlformats.org/drawingml/2006/main" xmlns:r="http://schemas.openxmlformats.org/officeDocument/2006/relationships" xmlns:p="http://schemas.openxmlformats.org/presentationml/2006/main">
  <p:tag name="KSO_WM_UNIT_PRESET_TEXT" val="单击此处添加文本具体内容"/>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4_1"/>
  <p:tag name="KSO_WM_UNIT_ID" val="diagram7_5*l_h_f*1_4_1"/>
  <p:tag name="KSO_WM_TEMPLATE_CATEGORY" val="diagram"/>
  <p:tag name="KSO_WM_TEMPLATE_INDEX" val="7"/>
  <p:tag name="KSO_WM_UNIT_LAYERLEVEL" val="1_1_1"/>
  <p:tag name="KSO_WM_TAG_VERSION" val="1.0"/>
  <p:tag name="KSO_WM_BEAUTIFY_FLAG" val="#wm#"/>
  <p:tag name="KSO_WM_UNIT_TEXT_FILL_FORE_SCHEMECOLOR_INDEX" val="13"/>
  <p:tag name="KSO_WM_UNIT_TEXT_FILL_TYPE" val="1"/>
</p:tagLst>
</file>

<file path=ppt/tags/tag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5_2"/>
  <p:tag name="KSO_WM_UNIT_ID" val="diagram7_5*l_h_i*1_5_2"/>
  <p:tag name="KSO_WM_TEMPLATE_CATEGORY" val="diagram"/>
  <p:tag name="KSO_WM_TEMPLATE_INDEX" val="7"/>
  <p:tag name="KSO_WM_UNIT_LAYERLEVEL" val="1_1_1"/>
  <p:tag name="KSO_WM_TAG_VERSION" val="1.0"/>
  <p:tag name="KSO_WM_BEAUTIFY_FLAG" val="#wm#"/>
  <p:tag name="KSO_WM_UNIT_FILL_FORE_SCHEMECOLOR_INDEX" val="9"/>
  <p:tag name="KSO_WM_UNIT_FILL_TYPE" val="1"/>
  <p:tag name="KSO_WM_UNIT_TEXT_FILL_FORE_SCHEMECOLOR_INDEX" val="2"/>
  <p:tag name="KSO_WM_UNIT_TEXT_FILL_TYPE" val="1"/>
</p:tagLst>
</file>

<file path=ppt/tags/tag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5_1"/>
  <p:tag name="KSO_WM_UNIT_ID" val="diagram7_5*l_h_i*1_5_1"/>
  <p:tag name="KSO_WM_TEMPLATE_CATEGORY" val="diagram"/>
  <p:tag name="KSO_WM_TEMPLATE_INDEX" val="7"/>
  <p:tag name="KSO_WM_UNIT_LAYERLEVEL" val="1_1_1"/>
  <p:tag name="KSO_WM_TAG_VERSION" val="1.0"/>
  <p:tag name="KSO_WM_BEAUTIFY_FLAG" val="#wm#"/>
  <p:tag name="KSO_WM_UNIT_FILL_FORE_SCHEMECOLOR_INDEX" val="9"/>
  <p:tag name="KSO_WM_UNIT_FILL_TYPE" val="1"/>
  <p:tag name="KSO_WM_UNIT_TEXT_FILL_FORE_SCHEMECOLOR_INDEX" val="14"/>
  <p:tag name="KSO_WM_UNIT_TEXT_FILL_TYPE" val="1"/>
</p:tagLst>
</file>

<file path=ppt/tags/tag15.xml><?xml version="1.0" encoding="utf-8"?>
<p:tagLst xmlns:a="http://schemas.openxmlformats.org/drawingml/2006/main" xmlns:r="http://schemas.openxmlformats.org/officeDocument/2006/relationships" xmlns:p="http://schemas.openxmlformats.org/presentationml/2006/main">
  <p:tag name="KSO_WM_UNIT_PRESET_TEXT" val="单击此处添加文本具体内容"/>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5_1"/>
  <p:tag name="KSO_WM_UNIT_ID" val="diagram7_5*l_h_f*1_5_1"/>
  <p:tag name="KSO_WM_TEMPLATE_CATEGORY" val="diagram"/>
  <p:tag name="KSO_WM_TEMPLATE_INDEX" val="7"/>
  <p:tag name="KSO_WM_UNIT_LAYERLEVEL" val="1_1_1"/>
  <p:tag name="KSO_WM_TAG_VERSION" val="1.0"/>
  <p:tag name="KSO_WM_BEAUTIFY_FLAG" val="#wm#"/>
  <p:tag name="KSO_WM_UNIT_TEXT_FILL_FORE_SCHEMECOLOR_INDEX" val="13"/>
  <p:tag name="KSO_WM_UNIT_TEXT_FILL_TYPE" val="1"/>
</p:tagLst>
</file>

<file path=ppt/tags/tag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6_2"/>
  <p:tag name="KSO_WM_UNIT_ID" val="diagram7_5*l_h_i*1_6_2"/>
  <p:tag name="KSO_WM_TEMPLATE_CATEGORY" val="diagram"/>
  <p:tag name="KSO_WM_TEMPLATE_INDEX" val="7"/>
  <p:tag name="KSO_WM_UNIT_LAYERLEVEL" val="1_1_1"/>
  <p:tag name="KSO_WM_TAG_VERSION" val="1.0"/>
  <p:tag name="KSO_WM_BEAUTIFY_FLAG" val="#wm#"/>
  <p:tag name="KSO_WM_UNIT_FILL_FORE_SCHEMECOLOR_INDEX" val="10"/>
  <p:tag name="KSO_WM_UNIT_FILL_TYPE" val="1"/>
  <p:tag name="KSO_WM_UNIT_TEXT_FILL_FORE_SCHEMECOLOR_INDEX" val="2"/>
  <p:tag name="KSO_WM_UNIT_TEXT_FILL_TYPE" val="1"/>
</p:tagLst>
</file>

<file path=ppt/tags/tag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6_1"/>
  <p:tag name="KSO_WM_UNIT_ID" val="diagram7_5*l_h_i*1_6_1"/>
  <p:tag name="KSO_WM_TEMPLATE_CATEGORY" val="diagram"/>
  <p:tag name="KSO_WM_TEMPLATE_INDEX" val="7"/>
  <p:tag name="KSO_WM_UNIT_LAYERLEVEL" val="1_1_1"/>
  <p:tag name="KSO_WM_TAG_VERSION" val="1.0"/>
  <p:tag name="KSO_WM_BEAUTIFY_FLAG" val="#wm#"/>
  <p:tag name="KSO_WM_UNIT_FILL_FORE_SCHEMECOLOR_INDEX" val="10"/>
  <p:tag name="KSO_WM_UNIT_FILL_TYPE" val="1"/>
  <p:tag name="KSO_WM_UNIT_TEXT_FILL_FORE_SCHEMECOLOR_INDEX" val="14"/>
  <p:tag name="KSO_WM_UNIT_TEXT_FILL_TYPE" val="1"/>
</p:tagLst>
</file>

<file path=ppt/tags/tag18.xml><?xml version="1.0" encoding="utf-8"?>
<p:tagLst xmlns:a="http://schemas.openxmlformats.org/drawingml/2006/main" xmlns:r="http://schemas.openxmlformats.org/officeDocument/2006/relationships" xmlns:p="http://schemas.openxmlformats.org/presentationml/2006/main">
  <p:tag name="KSO_WM_UNIT_PRESET_TEXT" val="单击此处添加文本具体内容"/>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6_1"/>
  <p:tag name="KSO_WM_UNIT_ID" val="diagram7_5*l_h_f*1_6_1"/>
  <p:tag name="KSO_WM_TEMPLATE_CATEGORY" val="diagram"/>
  <p:tag name="KSO_WM_TEMPLATE_INDEX" val="7"/>
  <p:tag name="KSO_WM_UNIT_LAYERLEVEL" val="1_1_1"/>
  <p:tag name="KSO_WM_TAG_VERSION" val="1.0"/>
  <p:tag name="KSO_WM_BEAUTIFY_FLAG" val="#wm#"/>
  <p:tag name="KSO_WM_UNIT_TEXT_FILL_FORE_SCHEMECOLOR_INDEX" val="13"/>
  <p:tag name="KSO_WM_UNIT_TEXT_FILL_TYPE" val="1"/>
</p:tagLst>
</file>

<file path=ppt/tags/tag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1"/>
  <p:tag name="KSO_WM_UNIT_ID" val="diagram7_5*l_h_i*1_1_1"/>
  <p:tag name="KSO_WM_TEMPLATE_CATEGORY" val="diagram"/>
  <p:tag name="KSO_WM_TEMPLATE_INDEX" val="7"/>
  <p:tag name="KSO_WM_UNIT_LAYERLEVEL" val="1_1_1"/>
  <p:tag name="KSO_WM_TAG_VERSION" val="1.0"/>
  <p:tag name="KSO_WM_BEAUTIFY_FLAG" val="#wm#"/>
  <p:tag name="KSO_WM_UNIT_FILL_FORE_SCHEMECOLOR_INDEX" val="5"/>
  <p:tag name="KSO_WM_UNIT_FILL_TYPE" val="1"/>
  <p:tag name="KSO_WM_UNIT_TEXT_FILL_FORE_SCHEMECOLOR_INDEX" val="14"/>
  <p:tag name="KSO_WM_UNIT_TEXT_FILL_TYPE" val="1"/>
</p:tagLst>
</file>

<file path=ppt/tags/tag3.xml><?xml version="1.0" encoding="utf-8"?>
<p:tagLst xmlns:a="http://schemas.openxmlformats.org/drawingml/2006/main" xmlns:r="http://schemas.openxmlformats.org/officeDocument/2006/relationships" xmlns:p="http://schemas.openxmlformats.org/presentationml/2006/main">
  <p:tag name="KSO_WM_UNIT_PRESET_TEXT" val="单击此处添加文本具体内容"/>
  <p:tag name="KSO_WM_UNIT_NOCLEAR" val="0"/>
  <p:tag name="KSO_WM_UNIT_VALUE" val="12"/>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7_5*l_h_f*1_1_1"/>
  <p:tag name="KSO_WM_TEMPLATE_CATEGORY" val="diagram"/>
  <p:tag name="KSO_WM_TEMPLATE_INDEX" val="7"/>
  <p:tag name="KSO_WM_UNIT_LAYERLEVEL" val="1_1_1"/>
  <p:tag name="KSO_WM_TAG_VERSION" val="1.0"/>
  <p:tag name="KSO_WM_BEAUTIFY_FLAG" val="#wm#"/>
  <p:tag name="KSO_WM_UNIT_TEXT_FILL_FORE_SCHEMECOLOR_INDEX" val="13"/>
  <p:tag name="KSO_WM_UNIT_TEXT_FILL_TYPE" val="1"/>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2"/>
  <p:tag name="KSO_WM_UNIT_ID" val="diagram7_5*l_h_i*1_2_2"/>
  <p:tag name="KSO_WM_TEMPLATE_CATEGORY" val="diagram"/>
  <p:tag name="KSO_WM_TEMPLATE_INDEX" val="7"/>
  <p:tag name="KSO_WM_UNIT_LAYERLEVEL" val="1_1_1"/>
  <p:tag name="KSO_WM_TAG_VERSION" val="1.0"/>
  <p:tag name="KSO_WM_BEAUTIFY_FLAG" val="#wm#"/>
  <p:tag name="KSO_WM_UNIT_FILL_FORE_SCHEMECOLOR_INDEX" val="6"/>
  <p:tag name="KSO_WM_UNIT_FILL_TYPE" val="1"/>
  <p:tag name="KSO_WM_UNIT_TEXT_FILL_FORE_SCHEMECOLOR_INDEX" val="2"/>
  <p:tag name="KSO_WM_UNIT_TEXT_FILL_TYPE" val="1"/>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1"/>
  <p:tag name="KSO_WM_UNIT_ID" val="diagram7_5*l_h_i*1_2_1"/>
  <p:tag name="KSO_WM_TEMPLATE_CATEGORY" val="diagram"/>
  <p:tag name="KSO_WM_TEMPLATE_INDEX" val="7"/>
  <p:tag name="KSO_WM_UNIT_LAYERLEVEL" val="1_1_1"/>
  <p:tag name="KSO_WM_TAG_VERSION" val="1.0"/>
  <p:tag name="KSO_WM_BEAUTIFY_FLAG" val="#wm#"/>
  <p:tag name="KSO_WM_UNIT_FILL_FORE_SCHEMECOLOR_INDEX" val="6"/>
  <p:tag name="KSO_WM_UNIT_FILL_TYPE" val="1"/>
  <p:tag name="KSO_WM_UNIT_TEXT_FILL_FORE_SCHEMECOLOR_INDEX" val="14"/>
  <p:tag name="KSO_WM_UNIT_TEXT_FILL_TYPE" val="1"/>
</p:tagLst>
</file>

<file path=ppt/tags/tag6.xml><?xml version="1.0" encoding="utf-8"?>
<p:tagLst xmlns:a="http://schemas.openxmlformats.org/drawingml/2006/main" xmlns:r="http://schemas.openxmlformats.org/officeDocument/2006/relationships" xmlns:p="http://schemas.openxmlformats.org/presentationml/2006/main">
  <p:tag name="KSO_WM_UNIT_PRESET_TEXT" val="单击此处添加文本具体内容"/>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7_5*l_h_f*1_2_1"/>
  <p:tag name="KSO_WM_TEMPLATE_CATEGORY" val="diagram"/>
  <p:tag name="KSO_WM_TEMPLATE_INDEX" val="7"/>
  <p:tag name="KSO_WM_UNIT_LAYERLEVEL" val="1_1_1"/>
  <p:tag name="KSO_WM_TAG_VERSION" val="1.0"/>
  <p:tag name="KSO_WM_BEAUTIFY_FLAG" val="#wm#"/>
  <p:tag name="KSO_WM_UNIT_TEXT_FILL_FORE_SCHEMECOLOR_INDEX" val="13"/>
  <p:tag name="KSO_WM_UNIT_TEXT_FILL_TYPE" val="1"/>
</p:tagLst>
</file>

<file path=ppt/tags/tag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2"/>
  <p:tag name="KSO_WM_UNIT_ID" val="diagram7_5*l_h_i*1_3_2"/>
  <p:tag name="KSO_WM_TEMPLATE_CATEGORY" val="diagram"/>
  <p:tag name="KSO_WM_TEMPLATE_INDEX" val="7"/>
  <p:tag name="KSO_WM_UNIT_LAYERLEVEL" val="1_1_1"/>
  <p:tag name="KSO_WM_TAG_VERSION" val="1.0"/>
  <p:tag name="KSO_WM_BEAUTIFY_FLAG" val="#wm#"/>
  <p:tag name="KSO_WM_UNIT_FILL_FORE_SCHEMECOLOR_INDEX" val="7"/>
  <p:tag name="KSO_WM_UNIT_FILL_TYPE" val="1"/>
  <p:tag name="KSO_WM_UNIT_TEXT_FILL_FORE_SCHEMECOLOR_INDEX" val="2"/>
  <p:tag name="KSO_WM_UNIT_TEXT_FILL_TYPE" val="1"/>
</p:tagLst>
</file>

<file path=ppt/tags/tag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1"/>
  <p:tag name="KSO_WM_UNIT_ID" val="diagram7_5*l_h_i*1_3_1"/>
  <p:tag name="KSO_WM_TEMPLATE_CATEGORY" val="diagram"/>
  <p:tag name="KSO_WM_TEMPLATE_INDEX" val="7"/>
  <p:tag name="KSO_WM_UNIT_LAYERLEVEL" val="1_1_1"/>
  <p:tag name="KSO_WM_TAG_VERSION" val="1.0"/>
  <p:tag name="KSO_WM_BEAUTIFY_FLAG" val="#wm#"/>
  <p:tag name="KSO_WM_UNIT_FILL_FORE_SCHEMECOLOR_INDEX" val="7"/>
  <p:tag name="KSO_WM_UNIT_FILL_TYPE" val="1"/>
  <p:tag name="KSO_WM_UNIT_TEXT_FILL_FORE_SCHEMECOLOR_INDEX" val="14"/>
  <p:tag name="KSO_WM_UNIT_TEXT_FILL_TYPE" val="1"/>
</p:tagLst>
</file>

<file path=ppt/tags/tag9.xml><?xml version="1.0" encoding="utf-8"?>
<p:tagLst xmlns:a="http://schemas.openxmlformats.org/drawingml/2006/main" xmlns:r="http://schemas.openxmlformats.org/officeDocument/2006/relationships" xmlns:p="http://schemas.openxmlformats.org/presentationml/2006/main">
  <p:tag name="KSO_WM_UNIT_PRESET_TEXT" val="单击此处添加文本具体内容"/>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3_1"/>
  <p:tag name="KSO_WM_UNIT_ID" val="diagram7_5*l_h_f*1_3_1"/>
  <p:tag name="KSO_WM_TEMPLATE_CATEGORY" val="diagram"/>
  <p:tag name="KSO_WM_TEMPLATE_INDEX" val="7"/>
  <p:tag name="KSO_WM_UNIT_LAYERLEVEL" val="1_1_1"/>
  <p:tag name="KSO_WM_TAG_VERSION" val="1.0"/>
  <p:tag name="KSO_WM_BEAUTIFY_FLAG" val="#wm#"/>
  <p:tag name="KSO_WM_UNIT_TEXT_FILL_FORE_SCHEMECOLOR_INDEX" val="13"/>
  <p:tag name="KSO_WM_UNIT_TEXT_FILL_TYPE" val="1"/>
</p:tagLst>
</file>

<file path=ppt/theme/theme1.xml><?xml version="1.0" encoding="utf-8"?>
<a:theme xmlns:a="http://schemas.openxmlformats.org/drawingml/2006/main" name="风景">
  <a:themeElements>
    <a:clrScheme name="View">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View">
      <a:majorFont>
        <a:latin typeface="Century Schoolbook"/>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TM03457515[[fn=风景]]</Template>
  <TotalTime>1</TotalTime>
  <Words>283</Words>
  <Application>Microsoft Office PowerPoint</Application>
  <PresentationFormat>宽屏</PresentationFormat>
  <Paragraphs>51</Paragraphs>
  <Slides>24</Slides>
  <Notes>0</Notes>
  <HiddenSlides>0</HiddenSlides>
  <MMClips>0</MMClips>
  <ScaleCrop>false</ScaleCrop>
  <HeadingPairs>
    <vt:vector size="6" baseType="variant">
      <vt:variant>
        <vt:lpstr>已用的字体</vt:lpstr>
      </vt:variant>
      <vt:variant>
        <vt:i4>3</vt:i4>
      </vt:variant>
      <vt:variant>
        <vt:lpstr>主题</vt:lpstr>
      </vt:variant>
      <vt:variant>
        <vt:i4>1</vt:i4>
      </vt:variant>
      <vt:variant>
        <vt:lpstr>幻灯片标题</vt:lpstr>
      </vt:variant>
      <vt:variant>
        <vt:i4>24</vt:i4>
      </vt:variant>
    </vt:vector>
  </HeadingPairs>
  <TitlesOfParts>
    <vt:vector size="28" baseType="lpstr">
      <vt:lpstr>Arial</vt:lpstr>
      <vt:lpstr>Century Schoolbook</vt:lpstr>
      <vt:lpstr>Wingdings 2</vt:lpstr>
      <vt:lpstr>风景</vt:lpstr>
      <vt:lpstr>Travis Scott stampede at music festival</vt:lpstr>
      <vt:lpstr>Outline</vt:lpstr>
      <vt:lpstr>Introduction</vt:lpstr>
      <vt:lpstr>Introduction</vt:lpstr>
      <vt:lpstr>Background </vt:lpstr>
      <vt:lpstr>Background </vt:lpstr>
      <vt:lpstr>Background</vt:lpstr>
      <vt:lpstr>Questions </vt:lpstr>
      <vt:lpstr>Hypothesis </vt:lpstr>
      <vt:lpstr>Methodology</vt:lpstr>
      <vt:lpstr>Methodology</vt:lpstr>
      <vt:lpstr>Analysis</vt:lpstr>
      <vt:lpstr>Personal information</vt:lpstr>
      <vt:lpstr>Awards and nominations</vt:lpstr>
      <vt:lpstr>Awards and nominations</vt:lpstr>
      <vt:lpstr>Apologetic statements </vt:lpstr>
      <vt:lpstr>Song</vt:lpstr>
      <vt:lpstr>Song</vt:lpstr>
      <vt:lpstr>Song</vt:lpstr>
      <vt:lpstr>Song </vt:lpstr>
      <vt:lpstr>Spotify Monthly Listeners</vt:lpstr>
      <vt:lpstr>Results and Conclusion</vt:lpstr>
      <vt:lpstr>Results and Conclusion </vt:lpstr>
      <vt:lpstr>Thank you for watching!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yt202499@163.com</dc:creator>
  <cp:lastModifiedBy>徐泽良</cp:lastModifiedBy>
  <cp:revision>10</cp:revision>
  <dcterms:created xsi:type="dcterms:W3CDTF">2021-12-05T07:01:00Z</dcterms:created>
  <dcterms:modified xsi:type="dcterms:W3CDTF">2021-12-09T12:57:26Z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2052-11.3.0.9236</vt:lpwstr>
  </property>
</Properties>
</file>